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3" r:id="rId2"/>
    <p:sldId id="261" r:id="rId3"/>
    <p:sldId id="289" r:id="rId4"/>
    <p:sldId id="276" r:id="rId5"/>
    <p:sldId id="278" r:id="rId6"/>
    <p:sldId id="277" r:id="rId7"/>
    <p:sldId id="284" r:id="rId8"/>
    <p:sldId id="279" r:id="rId9"/>
    <p:sldId id="266" r:id="rId10"/>
    <p:sldId id="285" r:id="rId11"/>
    <p:sldId id="257" r:id="rId12"/>
    <p:sldId id="268" r:id="rId13"/>
    <p:sldId id="259" r:id="rId14"/>
    <p:sldId id="286" r:id="rId15"/>
    <p:sldId id="287" r:id="rId16"/>
    <p:sldId id="270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1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rinivas" userId="1ac676768216d256" providerId="LiveId" clId="{B6B049D4-4FC8-4582-BB29-64A9D379EFA2}"/>
    <pc:docChg chg="modSld">
      <pc:chgData name="sai srinivas" userId="1ac676768216d256" providerId="LiveId" clId="{B6B049D4-4FC8-4582-BB29-64A9D379EFA2}" dt="2023-09-30T05:04:36.134" v="4" actId="20577"/>
      <pc:docMkLst>
        <pc:docMk/>
      </pc:docMkLst>
      <pc:sldChg chg="modSp mod">
        <pc:chgData name="sai srinivas" userId="1ac676768216d256" providerId="LiveId" clId="{B6B049D4-4FC8-4582-BB29-64A9D379EFA2}" dt="2023-09-30T05:04:36.134" v="4" actId="20577"/>
        <pc:sldMkLst>
          <pc:docMk/>
          <pc:sldMk cId="1633794672" sldId="289"/>
        </pc:sldMkLst>
        <pc:spChg chg="mod">
          <ac:chgData name="sai srinivas" userId="1ac676768216d256" providerId="LiveId" clId="{B6B049D4-4FC8-4582-BB29-64A9D379EFA2}" dt="2023-09-30T05:04:36.134" v="4" actId="20577"/>
          <ac:spMkLst>
            <pc:docMk/>
            <pc:sldMk cId="1633794672" sldId="289"/>
            <ac:spMk id="3" creationId="{DB1AEB68-E6D2-34FB-5BD6-DFDB9BC8BD5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C61E4-3707-447B-9CA8-C30ACD6841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3CCAAD-FA68-4194-A350-6C47CA888C55}">
      <dgm:prSet custT="1"/>
      <dgm:spPr/>
      <dgm:t>
        <a:bodyPr/>
        <a:lstStyle/>
        <a:p>
          <a:pPr>
            <a:defRPr b="1"/>
          </a:pPr>
          <a:r>
            <a:rPr lang="en-US" sz="2000" i="0"/>
            <a:t>Project Planning and Prioritization</a:t>
          </a:r>
          <a:endParaRPr lang="en-US" sz="2000"/>
        </a:p>
      </dgm:t>
    </dgm:pt>
    <dgm:pt modelId="{B03E7A0A-5E69-4E1C-BFAB-765E3466166A}" type="parTrans" cxnId="{9A60D1E2-3014-4C9D-8FE1-AD7B17056B78}">
      <dgm:prSet/>
      <dgm:spPr/>
      <dgm:t>
        <a:bodyPr/>
        <a:lstStyle/>
        <a:p>
          <a:endParaRPr lang="en-US"/>
        </a:p>
      </dgm:t>
    </dgm:pt>
    <dgm:pt modelId="{1D8AF864-DBCC-4B5F-A8BD-4C12A469A4AA}" type="sibTrans" cxnId="{9A60D1E2-3014-4C9D-8FE1-AD7B17056B78}">
      <dgm:prSet/>
      <dgm:spPr/>
      <dgm:t>
        <a:bodyPr/>
        <a:lstStyle/>
        <a:p>
          <a:endParaRPr lang="en-US"/>
        </a:p>
      </dgm:t>
    </dgm:pt>
    <dgm:pt modelId="{2C634B6D-E10D-45DB-B562-93CA183AEDDF}">
      <dgm:prSet/>
      <dgm:spPr/>
      <dgm:t>
        <a:bodyPr/>
        <a:lstStyle/>
        <a:p>
          <a:pPr>
            <a:defRPr b="1"/>
          </a:pPr>
          <a:r>
            <a:rPr lang="en-US" i="0"/>
            <a:t>Data </a:t>
          </a:r>
          <a:r>
            <a:rPr lang="en-US"/>
            <a:t>Analysis</a:t>
          </a:r>
        </a:p>
      </dgm:t>
    </dgm:pt>
    <dgm:pt modelId="{29CE6CD1-CDF6-42AD-BE9D-A2294707DB12}" type="parTrans" cxnId="{4EA829E1-E58F-49B8-BA6A-342696ED9671}">
      <dgm:prSet/>
      <dgm:spPr/>
      <dgm:t>
        <a:bodyPr/>
        <a:lstStyle/>
        <a:p>
          <a:endParaRPr lang="en-US"/>
        </a:p>
      </dgm:t>
    </dgm:pt>
    <dgm:pt modelId="{BAF98C75-DD6A-4272-813E-92444F929FC4}" type="sibTrans" cxnId="{4EA829E1-E58F-49B8-BA6A-342696ED9671}">
      <dgm:prSet/>
      <dgm:spPr/>
      <dgm:t>
        <a:bodyPr/>
        <a:lstStyle/>
        <a:p>
          <a:endParaRPr lang="en-US"/>
        </a:p>
      </dgm:t>
    </dgm:pt>
    <dgm:pt modelId="{62996095-2615-40F5-856B-248B8C56B15A}">
      <dgm:prSet custT="1"/>
      <dgm:spPr/>
      <dgm:t>
        <a:bodyPr/>
        <a:lstStyle/>
        <a:p>
          <a:r>
            <a:rPr lang="en-US" sz="1400" i="0"/>
            <a:t>Data Collection and Integration</a:t>
          </a:r>
          <a:endParaRPr lang="en-US" sz="1400"/>
        </a:p>
      </dgm:t>
    </dgm:pt>
    <dgm:pt modelId="{0EF54225-78E5-4183-8FA6-31C6A7FF1711}" type="parTrans" cxnId="{A48F5DF3-F704-4681-BD43-BE4E35289CCA}">
      <dgm:prSet/>
      <dgm:spPr/>
      <dgm:t>
        <a:bodyPr/>
        <a:lstStyle/>
        <a:p>
          <a:endParaRPr lang="en-US"/>
        </a:p>
      </dgm:t>
    </dgm:pt>
    <dgm:pt modelId="{76F15118-E4B3-4427-A185-590D9913F17D}" type="sibTrans" cxnId="{A48F5DF3-F704-4681-BD43-BE4E35289CCA}">
      <dgm:prSet/>
      <dgm:spPr/>
      <dgm:t>
        <a:bodyPr/>
        <a:lstStyle/>
        <a:p>
          <a:endParaRPr lang="en-US"/>
        </a:p>
      </dgm:t>
    </dgm:pt>
    <dgm:pt modelId="{4517FACA-38EE-4C7F-B008-1D0765AE033B}">
      <dgm:prSet custT="1"/>
      <dgm:spPr/>
      <dgm:t>
        <a:bodyPr/>
        <a:lstStyle/>
        <a:p>
          <a:r>
            <a:rPr lang="en-US" sz="1400" i="0"/>
            <a:t>Data Cleaning and Preprocessing</a:t>
          </a:r>
          <a:endParaRPr lang="en-US" sz="1400"/>
        </a:p>
      </dgm:t>
    </dgm:pt>
    <dgm:pt modelId="{8C2C6A47-430D-409D-BD02-3EACD882CDB3}" type="parTrans" cxnId="{AD712ECB-96C8-4526-9812-500F16C11FEA}">
      <dgm:prSet/>
      <dgm:spPr/>
      <dgm:t>
        <a:bodyPr/>
        <a:lstStyle/>
        <a:p>
          <a:endParaRPr lang="en-US"/>
        </a:p>
      </dgm:t>
    </dgm:pt>
    <dgm:pt modelId="{E8D5A7C9-EDE7-43D0-ADF6-47077E9EC9BC}" type="sibTrans" cxnId="{AD712ECB-96C8-4526-9812-500F16C11FEA}">
      <dgm:prSet/>
      <dgm:spPr/>
      <dgm:t>
        <a:bodyPr/>
        <a:lstStyle/>
        <a:p>
          <a:endParaRPr lang="en-US"/>
        </a:p>
      </dgm:t>
    </dgm:pt>
    <dgm:pt modelId="{D4D78944-EA56-40D9-8075-A5AEE9C980EE}">
      <dgm:prSet custT="1"/>
      <dgm:spPr/>
      <dgm:t>
        <a:bodyPr/>
        <a:lstStyle/>
        <a:p>
          <a:r>
            <a:rPr lang="en-US" sz="1400" i="0"/>
            <a:t>Exploratory Data Analysis (EDA)</a:t>
          </a:r>
          <a:endParaRPr lang="en-US" sz="1400"/>
        </a:p>
      </dgm:t>
    </dgm:pt>
    <dgm:pt modelId="{6CE1FE2C-12F6-4BB0-9743-3E406451A438}" type="parTrans" cxnId="{DE596333-FB83-4AA7-88BA-9635450DE801}">
      <dgm:prSet/>
      <dgm:spPr/>
      <dgm:t>
        <a:bodyPr/>
        <a:lstStyle/>
        <a:p>
          <a:endParaRPr lang="en-US"/>
        </a:p>
      </dgm:t>
    </dgm:pt>
    <dgm:pt modelId="{9EFF77CD-D7E4-4015-BE18-A7C3B1F215E7}" type="sibTrans" cxnId="{DE596333-FB83-4AA7-88BA-9635450DE801}">
      <dgm:prSet/>
      <dgm:spPr/>
      <dgm:t>
        <a:bodyPr/>
        <a:lstStyle/>
        <a:p>
          <a:endParaRPr lang="en-US"/>
        </a:p>
      </dgm:t>
    </dgm:pt>
    <dgm:pt modelId="{55B0CB44-80CC-4763-BFE2-51AB8D217645}">
      <dgm:prSet/>
      <dgm:spPr/>
      <dgm:t>
        <a:bodyPr/>
        <a:lstStyle/>
        <a:p>
          <a:pPr>
            <a:defRPr b="1"/>
          </a:pPr>
          <a:r>
            <a:rPr lang="en-US"/>
            <a:t>Building Models</a:t>
          </a:r>
        </a:p>
      </dgm:t>
    </dgm:pt>
    <dgm:pt modelId="{F3297D77-4E37-4E9B-84E4-53ECBD33FB64}" type="parTrans" cxnId="{CD9DD440-D693-4E1A-9CFB-31CD8F1BDD67}">
      <dgm:prSet/>
      <dgm:spPr/>
      <dgm:t>
        <a:bodyPr/>
        <a:lstStyle/>
        <a:p>
          <a:endParaRPr lang="en-US"/>
        </a:p>
      </dgm:t>
    </dgm:pt>
    <dgm:pt modelId="{FF0AFDBF-5568-4A91-A056-768A13F190C7}" type="sibTrans" cxnId="{CD9DD440-D693-4E1A-9CFB-31CD8F1BDD67}">
      <dgm:prSet/>
      <dgm:spPr/>
      <dgm:t>
        <a:bodyPr/>
        <a:lstStyle/>
        <a:p>
          <a:endParaRPr lang="en-US"/>
        </a:p>
      </dgm:t>
    </dgm:pt>
    <dgm:pt modelId="{2EBEFBAE-D0D9-449A-AC49-833B4B98E21D}">
      <dgm:prSet custT="1"/>
      <dgm:spPr/>
      <dgm:t>
        <a:bodyPr/>
        <a:lstStyle/>
        <a:p>
          <a:r>
            <a:rPr lang="en-US" sz="1400" i="0"/>
            <a:t>Model Development</a:t>
          </a:r>
          <a:endParaRPr lang="en-US" sz="1400"/>
        </a:p>
      </dgm:t>
    </dgm:pt>
    <dgm:pt modelId="{71BA54EC-06A2-4524-A42D-10CDBE59A405}" type="parTrans" cxnId="{445B94DB-5A25-4E88-B99E-3C299FAAE860}">
      <dgm:prSet/>
      <dgm:spPr/>
      <dgm:t>
        <a:bodyPr/>
        <a:lstStyle/>
        <a:p>
          <a:endParaRPr lang="en-US"/>
        </a:p>
      </dgm:t>
    </dgm:pt>
    <dgm:pt modelId="{2CB2D649-0BDE-4DE3-A296-3F4EB7791249}" type="sibTrans" cxnId="{445B94DB-5A25-4E88-B99E-3C299FAAE860}">
      <dgm:prSet/>
      <dgm:spPr/>
      <dgm:t>
        <a:bodyPr/>
        <a:lstStyle/>
        <a:p>
          <a:endParaRPr lang="en-US"/>
        </a:p>
      </dgm:t>
    </dgm:pt>
    <dgm:pt modelId="{10BF72C5-41B6-497B-AEE9-FBBB0CA0C0A8}">
      <dgm:prSet custT="1"/>
      <dgm:spPr/>
      <dgm:t>
        <a:bodyPr/>
        <a:lstStyle/>
        <a:p>
          <a:r>
            <a:rPr lang="en-US" sz="1400" i="0"/>
            <a:t>Model Validation and Testing</a:t>
          </a:r>
          <a:endParaRPr lang="en-US" sz="1400"/>
        </a:p>
      </dgm:t>
    </dgm:pt>
    <dgm:pt modelId="{D49B8EDD-81F6-43AC-B540-51292D75B691}" type="parTrans" cxnId="{82A7ED38-A210-4767-B145-F3A2CA107A4A}">
      <dgm:prSet/>
      <dgm:spPr/>
      <dgm:t>
        <a:bodyPr/>
        <a:lstStyle/>
        <a:p>
          <a:endParaRPr lang="en-US"/>
        </a:p>
      </dgm:t>
    </dgm:pt>
    <dgm:pt modelId="{1D992E47-6641-4269-8E20-6C09663DF5C2}" type="sibTrans" cxnId="{82A7ED38-A210-4767-B145-F3A2CA107A4A}">
      <dgm:prSet/>
      <dgm:spPr/>
      <dgm:t>
        <a:bodyPr/>
        <a:lstStyle/>
        <a:p>
          <a:endParaRPr lang="en-US"/>
        </a:p>
      </dgm:t>
    </dgm:pt>
    <dgm:pt modelId="{EE05C6B1-D33C-4B1E-8FAF-1D1861686619}">
      <dgm:prSet/>
      <dgm:spPr/>
      <dgm:t>
        <a:bodyPr/>
        <a:lstStyle/>
        <a:p>
          <a:pPr>
            <a:defRPr b="1"/>
          </a:pPr>
          <a:r>
            <a:rPr lang="en-US" i="0"/>
            <a:t>Data Visualization</a:t>
          </a:r>
          <a:endParaRPr lang="en-US"/>
        </a:p>
      </dgm:t>
    </dgm:pt>
    <dgm:pt modelId="{E58F05FE-D6C3-4C42-BCF6-70DFFC31833F}" type="parTrans" cxnId="{E352F0E9-A09B-4F28-BC94-9B7C97894B50}">
      <dgm:prSet/>
      <dgm:spPr/>
      <dgm:t>
        <a:bodyPr/>
        <a:lstStyle/>
        <a:p>
          <a:endParaRPr lang="en-US"/>
        </a:p>
      </dgm:t>
    </dgm:pt>
    <dgm:pt modelId="{66AB2675-762F-4CB7-95DF-F8F28A0DDD2D}" type="sibTrans" cxnId="{E352F0E9-A09B-4F28-BC94-9B7C97894B50}">
      <dgm:prSet/>
      <dgm:spPr/>
      <dgm:t>
        <a:bodyPr/>
        <a:lstStyle/>
        <a:p>
          <a:endParaRPr lang="en-US"/>
        </a:p>
      </dgm:t>
    </dgm:pt>
    <dgm:pt modelId="{5701BD0D-8926-4E25-B36A-BF5B9C54D405}">
      <dgm:prSet custT="1"/>
      <dgm:spPr/>
      <dgm:t>
        <a:bodyPr/>
        <a:lstStyle/>
        <a:p>
          <a:r>
            <a:rPr lang="en-US" sz="1400" i="0"/>
            <a:t>Customer Insights</a:t>
          </a:r>
          <a:r>
            <a:rPr lang="en-US" sz="1400"/>
            <a:t> </a:t>
          </a:r>
        </a:p>
      </dgm:t>
    </dgm:pt>
    <dgm:pt modelId="{1280AA9E-58B9-4FCC-8496-4EE04756DA59}" type="parTrans" cxnId="{DAA3D769-1119-4A78-881B-72F18869AC2F}">
      <dgm:prSet/>
      <dgm:spPr/>
      <dgm:t>
        <a:bodyPr/>
        <a:lstStyle/>
        <a:p>
          <a:endParaRPr lang="en-US"/>
        </a:p>
      </dgm:t>
    </dgm:pt>
    <dgm:pt modelId="{FD4511D3-8BAC-419D-8CC4-BFD0D98D4ED4}" type="sibTrans" cxnId="{DAA3D769-1119-4A78-881B-72F18869AC2F}">
      <dgm:prSet/>
      <dgm:spPr/>
      <dgm:t>
        <a:bodyPr/>
        <a:lstStyle/>
        <a:p>
          <a:endParaRPr lang="en-US"/>
        </a:p>
      </dgm:t>
    </dgm:pt>
    <dgm:pt modelId="{1DD0085E-AADF-4992-BD69-2E12EEF15765}">
      <dgm:prSet custT="1"/>
      <dgm:spPr/>
      <dgm:t>
        <a:bodyPr/>
        <a:lstStyle/>
        <a:p>
          <a:r>
            <a:rPr lang="en-US" sz="1400"/>
            <a:t>Creating dashboards &amp; reports</a:t>
          </a:r>
        </a:p>
      </dgm:t>
    </dgm:pt>
    <dgm:pt modelId="{DC7EA5C1-5E17-4359-AC8D-B3F789E36B24}" type="parTrans" cxnId="{26E944ED-8DF0-498E-BCF5-FBA751A44901}">
      <dgm:prSet/>
      <dgm:spPr/>
      <dgm:t>
        <a:bodyPr/>
        <a:lstStyle/>
        <a:p>
          <a:endParaRPr lang="en-US"/>
        </a:p>
      </dgm:t>
    </dgm:pt>
    <dgm:pt modelId="{B58C1A79-A723-4BB9-BA11-BDA85574A9F5}" type="sibTrans" cxnId="{26E944ED-8DF0-498E-BCF5-FBA751A44901}">
      <dgm:prSet/>
      <dgm:spPr/>
      <dgm:t>
        <a:bodyPr/>
        <a:lstStyle/>
        <a:p>
          <a:endParaRPr lang="en-US"/>
        </a:p>
      </dgm:t>
    </dgm:pt>
    <dgm:pt modelId="{4D489530-4D4F-41B6-A514-0063EA9F42CE}">
      <dgm:prSet/>
      <dgm:spPr/>
      <dgm:t>
        <a:bodyPr/>
        <a:lstStyle/>
        <a:p>
          <a:pPr>
            <a:defRPr b="1"/>
          </a:pPr>
          <a:r>
            <a:rPr lang="en-US"/>
            <a:t>Collaboration</a:t>
          </a:r>
        </a:p>
      </dgm:t>
    </dgm:pt>
    <dgm:pt modelId="{C540413C-CCBB-40CC-9AF8-68E325971D69}" type="parTrans" cxnId="{E1FBF519-5848-4EF9-A7F3-C6CD81898169}">
      <dgm:prSet/>
      <dgm:spPr/>
      <dgm:t>
        <a:bodyPr/>
        <a:lstStyle/>
        <a:p>
          <a:endParaRPr lang="en-US"/>
        </a:p>
      </dgm:t>
    </dgm:pt>
    <dgm:pt modelId="{CE1F3C75-A017-478E-907E-1B6925D60CA7}" type="sibTrans" cxnId="{E1FBF519-5848-4EF9-A7F3-C6CD81898169}">
      <dgm:prSet/>
      <dgm:spPr/>
      <dgm:t>
        <a:bodyPr/>
        <a:lstStyle/>
        <a:p>
          <a:endParaRPr lang="en-US"/>
        </a:p>
      </dgm:t>
    </dgm:pt>
    <dgm:pt modelId="{975A0AF9-5B10-4D6F-9710-3E682F817BF6}">
      <dgm:prSet/>
      <dgm:spPr/>
      <dgm:t>
        <a:bodyPr/>
        <a:lstStyle/>
        <a:p>
          <a:pPr>
            <a:defRPr b="1"/>
          </a:pPr>
          <a:r>
            <a:rPr lang="en-US" i="0"/>
            <a:t>Adapt to New Technologies</a:t>
          </a:r>
          <a:endParaRPr lang="en-US"/>
        </a:p>
      </dgm:t>
    </dgm:pt>
    <dgm:pt modelId="{DB7C3B9A-14C8-4BB4-B525-88B8C02DF7D6}" type="parTrans" cxnId="{76A34454-1041-42AD-A857-4273796834EF}">
      <dgm:prSet/>
      <dgm:spPr/>
      <dgm:t>
        <a:bodyPr/>
        <a:lstStyle/>
        <a:p>
          <a:endParaRPr lang="en-US"/>
        </a:p>
      </dgm:t>
    </dgm:pt>
    <dgm:pt modelId="{85A40925-1B61-43A3-8597-3C2CE5726ABD}" type="sibTrans" cxnId="{76A34454-1041-42AD-A857-4273796834EF}">
      <dgm:prSet/>
      <dgm:spPr/>
      <dgm:t>
        <a:bodyPr/>
        <a:lstStyle/>
        <a:p>
          <a:endParaRPr lang="en-US"/>
        </a:p>
      </dgm:t>
    </dgm:pt>
    <dgm:pt modelId="{42A62288-E421-4523-BE38-3E6C39B5F556}" type="pres">
      <dgm:prSet presAssocID="{259C61E4-3707-447B-9CA8-C30ACD684184}" presName="root" presStyleCnt="0">
        <dgm:presLayoutVars>
          <dgm:dir/>
          <dgm:resizeHandles val="exact"/>
        </dgm:presLayoutVars>
      </dgm:prSet>
      <dgm:spPr/>
    </dgm:pt>
    <dgm:pt modelId="{45087914-43EF-4CB6-826E-815AAEE4C76A}" type="pres">
      <dgm:prSet presAssocID="{973CCAAD-FA68-4194-A350-6C47CA888C55}" presName="compNode" presStyleCnt="0"/>
      <dgm:spPr/>
    </dgm:pt>
    <dgm:pt modelId="{4829AA52-21C6-4117-A477-C2F354ACBA04}" type="pres">
      <dgm:prSet presAssocID="{973CCAAD-FA68-4194-A350-6C47CA888C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F9874F4-6D5E-4EDD-B6D9-4D9FDA6F02C8}" type="pres">
      <dgm:prSet presAssocID="{973CCAAD-FA68-4194-A350-6C47CA888C55}" presName="iconSpace" presStyleCnt="0"/>
      <dgm:spPr/>
    </dgm:pt>
    <dgm:pt modelId="{5DB01BD2-D8D8-4685-B04B-F6364AB22FA3}" type="pres">
      <dgm:prSet presAssocID="{973CCAAD-FA68-4194-A350-6C47CA888C55}" presName="parTx" presStyleLbl="revTx" presStyleIdx="0" presStyleCnt="12">
        <dgm:presLayoutVars>
          <dgm:chMax val="0"/>
          <dgm:chPref val="0"/>
        </dgm:presLayoutVars>
      </dgm:prSet>
      <dgm:spPr/>
    </dgm:pt>
    <dgm:pt modelId="{A187A25A-4860-4211-B1F3-5CF68AD4F1E1}" type="pres">
      <dgm:prSet presAssocID="{973CCAAD-FA68-4194-A350-6C47CA888C55}" presName="txSpace" presStyleCnt="0"/>
      <dgm:spPr/>
    </dgm:pt>
    <dgm:pt modelId="{AEB19989-8F5F-4E8E-B67E-675D8BF52553}" type="pres">
      <dgm:prSet presAssocID="{973CCAAD-FA68-4194-A350-6C47CA888C55}" presName="desTx" presStyleLbl="revTx" presStyleIdx="1" presStyleCnt="12">
        <dgm:presLayoutVars/>
      </dgm:prSet>
      <dgm:spPr/>
    </dgm:pt>
    <dgm:pt modelId="{DB82CED0-F4FE-44CE-A419-86B005EB6EA9}" type="pres">
      <dgm:prSet presAssocID="{1D8AF864-DBCC-4B5F-A8BD-4C12A469A4AA}" presName="sibTrans" presStyleCnt="0"/>
      <dgm:spPr/>
    </dgm:pt>
    <dgm:pt modelId="{41371F6B-A774-4FA7-AE1A-A19DA7C56EA1}" type="pres">
      <dgm:prSet presAssocID="{2C634B6D-E10D-45DB-B562-93CA183AEDDF}" presName="compNode" presStyleCnt="0"/>
      <dgm:spPr/>
    </dgm:pt>
    <dgm:pt modelId="{A795A966-CA31-487C-8BF1-04E576EBC165}" type="pres">
      <dgm:prSet presAssocID="{2C634B6D-E10D-45DB-B562-93CA183AED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982925A-51F4-43AF-84B6-48DED8A2EDDD}" type="pres">
      <dgm:prSet presAssocID="{2C634B6D-E10D-45DB-B562-93CA183AEDDF}" presName="iconSpace" presStyleCnt="0"/>
      <dgm:spPr/>
    </dgm:pt>
    <dgm:pt modelId="{8411E87A-CB02-4868-8503-A29FBE88EB26}" type="pres">
      <dgm:prSet presAssocID="{2C634B6D-E10D-45DB-B562-93CA183AEDDF}" presName="parTx" presStyleLbl="revTx" presStyleIdx="2" presStyleCnt="12">
        <dgm:presLayoutVars>
          <dgm:chMax val="0"/>
          <dgm:chPref val="0"/>
        </dgm:presLayoutVars>
      </dgm:prSet>
      <dgm:spPr/>
    </dgm:pt>
    <dgm:pt modelId="{C2255F4B-8FBA-48B9-871D-DF6D3BE26281}" type="pres">
      <dgm:prSet presAssocID="{2C634B6D-E10D-45DB-B562-93CA183AEDDF}" presName="txSpace" presStyleCnt="0"/>
      <dgm:spPr/>
    </dgm:pt>
    <dgm:pt modelId="{C02BA9B3-29BB-4EFB-B185-439CD77E8B64}" type="pres">
      <dgm:prSet presAssocID="{2C634B6D-E10D-45DB-B562-93CA183AEDDF}" presName="desTx" presStyleLbl="revTx" presStyleIdx="3" presStyleCnt="12">
        <dgm:presLayoutVars/>
      </dgm:prSet>
      <dgm:spPr/>
    </dgm:pt>
    <dgm:pt modelId="{F6A6209E-1192-4288-ACEB-9ADCC7ED6F28}" type="pres">
      <dgm:prSet presAssocID="{BAF98C75-DD6A-4272-813E-92444F929FC4}" presName="sibTrans" presStyleCnt="0"/>
      <dgm:spPr/>
    </dgm:pt>
    <dgm:pt modelId="{8EE48043-D1CA-4860-86BB-76286FE24DE8}" type="pres">
      <dgm:prSet presAssocID="{55B0CB44-80CC-4763-BFE2-51AB8D217645}" presName="compNode" presStyleCnt="0"/>
      <dgm:spPr/>
    </dgm:pt>
    <dgm:pt modelId="{CD03BEBA-EE28-4002-A88E-81D4225C9A07}" type="pres">
      <dgm:prSet presAssocID="{55B0CB44-80CC-4763-BFE2-51AB8D21764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16DF9D-CF42-4AFD-90A3-9FEF7F69D6F8}" type="pres">
      <dgm:prSet presAssocID="{55B0CB44-80CC-4763-BFE2-51AB8D217645}" presName="iconSpace" presStyleCnt="0"/>
      <dgm:spPr/>
    </dgm:pt>
    <dgm:pt modelId="{444370DF-DF39-4929-BCBC-EC287AF80C5C}" type="pres">
      <dgm:prSet presAssocID="{55B0CB44-80CC-4763-BFE2-51AB8D217645}" presName="parTx" presStyleLbl="revTx" presStyleIdx="4" presStyleCnt="12">
        <dgm:presLayoutVars>
          <dgm:chMax val="0"/>
          <dgm:chPref val="0"/>
        </dgm:presLayoutVars>
      </dgm:prSet>
      <dgm:spPr/>
    </dgm:pt>
    <dgm:pt modelId="{FCFC5DA8-9726-40A4-A414-20FA6E9DEDAA}" type="pres">
      <dgm:prSet presAssocID="{55B0CB44-80CC-4763-BFE2-51AB8D217645}" presName="txSpace" presStyleCnt="0"/>
      <dgm:spPr/>
    </dgm:pt>
    <dgm:pt modelId="{19B92525-FCD6-4A8F-8AB2-6F05677814F7}" type="pres">
      <dgm:prSet presAssocID="{55B0CB44-80CC-4763-BFE2-51AB8D217645}" presName="desTx" presStyleLbl="revTx" presStyleIdx="5" presStyleCnt="12">
        <dgm:presLayoutVars/>
      </dgm:prSet>
      <dgm:spPr/>
    </dgm:pt>
    <dgm:pt modelId="{1453A801-BFAE-455C-834E-2FE6D3BFE576}" type="pres">
      <dgm:prSet presAssocID="{FF0AFDBF-5568-4A91-A056-768A13F190C7}" presName="sibTrans" presStyleCnt="0"/>
      <dgm:spPr/>
    </dgm:pt>
    <dgm:pt modelId="{DE91A99B-73BF-4552-848C-04E5C29FBA54}" type="pres">
      <dgm:prSet presAssocID="{EE05C6B1-D33C-4B1E-8FAF-1D1861686619}" presName="compNode" presStyleCnt="0"/>
      <dgm:spPr/>
    </dgm:pt>
    <dgm:pt modelId="{715D53EA-537C-4E50-B910-CA9A265CFEE0}" type="pres">
      <dgm:prSet presAssocID="{EE05C6B1-D33C-4B1E-8FAF-1D186168661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1DD1CAD-9B34-4F14-8D8B-DBF14AC5A1ED}" type="pres">
      <dgm:prSet presAssocID="{EE05C6B1-D33C-4B1E-8FAF-1D1861686619}" presName="iconSpace" presStyleCnt="0"/>
      <dgm:spPr/>
    </dgm:pt>
    <dgm:pt modelId="{0042BA99-ACB0-477B-B90B-21557CDF660C}" type="pres">
      <dgm:prSet presAssocID="{EE05C6B1-D33C-4B1E-8FAF-1D1861686619}" presName="parTx" presStyleLbl="revTx" presStyleIdx="6" presStyleCnt="12">
        <dgm:presLayoutVars>
          <dgm:chMax val="0"/>
          <dgm:chPref val="0"/>
        </dgm:presLayoutVars>
      </dgm:prSet>
      <dgm:spPr/>
    </dgm:pt>
    <dgm:pt modelId="{C0C69DB2-6FBC-4742-A8FF-9D27519D9780}" type="pres">
      <dgm:prSet presAssocID="{EE05C6B1-D33C-4B1E-8FAF-1D1861686619}" presName="txSpace" presStyleCnt="0"/>
      <dgm:spPr/>
    </dgm:pt>
    <dgm:pt modelId="{25F765FD-35AC-4BC0-BECA-B49001FDB705}" type="pres">
      <dgm:prSet presAssocID="{EE05C6B1-D33C-4B1E-8FAF-1D1861686619}" presName="desTx" presStyleLbl="revTx" presStyleIdx="7" presStyleCnt="12">
        <dgm:presLayoutVars/>
      </dgm:prSet>
      <dgm:spPr/>
    </dgm:pt>
    <dgm:pt modelId="{3A864F2D-838B-441B-A68B-C0DCD288FC2D}" type="pres">
      <dgm:prSet presAssocID="{66AB2675-762F-4CB7-95DF-F8F28A0DDD2D}" presName="sibTrans" presStyleCnt="0"/>
      <dgm:spPr/>
    </dgm:pt>
    <dgm:pt modelId="{366A1B2B-D93C-4D51-9AA6-DA379A463004}" type="pres">
      <dgm:prSet presAssocID="{4D489530-4D4F-41B6-A514-0063EA9F42CE}" presName="compNode" presStyleCnt="0"/>
      <dgm:spPr/>
    </dgm:pt>
    <dgm:pt modelId="{9A3CC062-2A86-4B54-9FEF-2645A30BCFFB}" type="pres">
      <dgm:prSet presAssocID="{4D489530-4D4F-41B6-A514-0063EA9F42C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95ED0D4-7CB7-43E8-83D4-C3615957EA69}" type="pres">
      <dgm:prSet presAssocID="{4D489530-4D4F-41B6-A514-0063EA9F42CE}" presName="iconSpace" presStyleCnt="0"/>
      <dgm:spPr/>
    </dgm:pt>
    <dgm:pt modelId="{7D16AE57-8FFA-44F6-A112-06B3D131C3A9}" type="pres">
      <dgm:prSet presAssocID="{4D489530-4D4F-41B6-A514-0063EA9F42CE}" presName="parTx" presStyleLbl="revTx" presStyleIdx="8" presStyleCnt="12">
        <dgm:presLayoutVars>
          <dgm:chMax val="0"/>
          <dgm:chPref val="0"/>
        </dgm:presLayoutVars>
      </dgm:prSet>
      <dgm:spPr/>
    </dgm:pt>
    <dgm:pt modelId="{BBA68C8E-453C-4A4B-9E26-15BBEE0BD2D8}" type="pres">
      <dgm:prSet presAssocID="{4D489530-4D4F-41B6-A514-0063EA9F42CE}" presName="txSpace" presStyleCnt="0"/>
      <dgm:spPr/>
    </dgm:pt>
    <dgm:pt modelId="{60D759F5-8D2E-4410-B35A-25CE3F8B3133}" type="pres">
      <dgm:prSet presAssocID="{4D489530-4D4F-41B6-A514-0063EA9F42CE}" presName="desTx" presStyleLbl="revTx" presStyleIdx="9" presStyleCnt="12">
        <dgm:presLayoutVars/>
      </dgm:prSet>
      <dgm:spPr/>
    </dgm:pt>
    <dgm:pt modelId="{47926E2C-25EC-43A4-8D59-B26F5D808608}" type="pres">
      <dgm:prSet presAssocID="{CE1F3C75-A017-478E-907E-1B6925D60CA7}" presName="sibTrans" presStyleCnt="0"/>
      <dgm:spPr/>
    </dgm:pt>
    <dgm:pt modelId="{4D709468-E227-4862-9872-F556A9ED873B}" type="pres">
      <dgm:prSet presAssocID="{975A0AF9-5B10-4D6F-9710-3E682F817BF6}" presName="compNode" presStyleCnt="0"/>
      <dgm:spPr/>
    </dgm:pt>
    <dgm:pt modelId="{0E8E32C3-AA52-40DB-A5A8-6A606DEA6E72}" type="pres">
      <dgm:prSet presAssocID="{975A0AF9-5B10-4D6F-9710-3E682F817BF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C409140-C4DE-4171-8A49-1A68D0A7D542}" type="pres">
      <dgm:prSet presAssocID="{975A0AF9-5B10-4D6F-9710-3E682F817BF6}" presName="iconSpace" presStyleCnt="0"/>
      <dgm:spPr/>
    </dgm:pt>
    <dgm:pt modelId="{8A645CD1-9048-4A24-ACD9-E1EBB36FA15F}" type="pres">
      <dgm:prSet presAssocID="{975A0AF9-5B10-4D6F-9710-3E682F817BF6}" presName="parTx" presStyleLbl="revTx" presStyleIdx="10" presStyleCnt="12">
        <dgm:presLayoutVars>
          <dgm:chMax val="0"/>
          <dgm:chPref val="0"/>
        </dgm:presLayoutVars>
      </dgm:prSet>
      <dgm:spPr/>
    </dgm:pt>
    <dgm:pt modelId="{269E3B42-D30C-487C-B19F-65B08686FD11}" type="pres">
      <dgm:prSet presAssocID="{975A0AF9-5B10-4D6F-9710-3E682F817BF6}" presName="txSpace" presStyleCnt="0"/>
      <dgm:spPr/>
    </dgm:pt>
    <dgm:pt modelId="{83A8F443-A7D9-4FAF-9BEF-08ED23F1F114}" type="pres">
      <dgm:prSet presAssocID="{975A0AF9-5B10-4D6F-9710-3E682F817BF6}" presName="desTx" presStyleLbl="revTx" presStyleIdx="11" presStyleCnt="12">
        <dgm:presLayoutVars/>
      </dgm:prSet>
      <dgm:spPr/>
    </dgm:pt>
  </dgm:ptLst>
  <dgm:cxnLst>
    <dgm:cxn modelId="{703EE500-E27F-4742-ADCC-1E87131B662A}" type="presOf" srcId="{55B0CB44-80CC-4763-BFE2-51AB8D217645}" destId="{444370DF-DF39-4929-BCBC-EC287AF80C5C}" srcOrd="0" destOrd="0" presId="urn:microsoft.com/office/officeart/2018/5/layout/CenteredIconLabelDescriptionList"/>
    <dgm:cxn modelId="{4B343413-7FAB-40EB-9E5E-1E442F88E17B}" type="presOf" srcId="{5701BD0D-8926-4E25-B36A-BF5B9C54D405}" destId="{25F765FD-35AC-4BC0-BECA-B49001FDB705}" srcOrd="0" destOrd="0" presId="urn:microsoft.com/office/officeart/2018/5/layout/CenteredIconLabelDescriptionList"/>
    <dgm:cxn modelId="{E1FBF519-5848-4EF9-A7F3-C6CD81898169}" srcId="{259C61E4-3707-447B-9CA8-C30ACD684184}" destId="{4D489530-4D4F-41B6-A514-0063EA9F42CE}" srcOrd="4" destOrd="0" parTransId="{C540413C-CCBB-40CC-9AF8-68E325971D69}" sibTransId="{CE1F3C75-A017-478E-907E-1B6925D60CA7}"/>
    <dgm:cxn modelId="{DE596333-FB83-4AA7-88BA-9635450DE801}" srcId="{2C634B6D-E10D-45DB-B562-93CA183AEDDF}" destId="{D4D78944-EA56-40D9-8075-A5AEE9C980EE}" srcOrd="2" destOrd="0" parTransId="{6CE1FE2C-12F6-4BB0-9743-3E406451A438}" sibTransId="{9EFF77CD-D7E4-4015-BE18-A7C3B1F215E7}"/>
    <dgm:cxn modelId="{82A7ED38-A210-4767-B145-F3A2CA107A4A}" srcId="{55B0CB44-80CC-4763-BFE2-51AB8D217645}" destId="{10BF72C5-41B6-497B-AEE9-FBBB0CA0C0A8}" srcOrd="1" destOrd="0" parTransId="{D49B8EDD-81F6-43AC-B540-51292D75B691}" sibTransId="{1D992E47-6641-4269-8E20-6C09663DF5C2}"/>
    <dgm:cxn modelId="{9247CD3A-A0C6-4855-A98C-7BF0F01269B2}" type="presOf" srcId="{2C634B6D-E10D-45DB-B562-93CA183AEDDF}" destId="{8411E87A-CB02-4868-8503-A29FBE88EB26}" srcOrd="0" destOrd="0" presId="urn:microsoft.com/office/officeart/2018/5/layout/CenteredIconLabelDescriptionList"/>
    <dgm:cxn modelId="{DBF8A440-A685-45E8-A451-81BAC8E40745}" type="presOf" srcId="{1DD0085E-AADF-4992-BD69-2E12EEF15765}" destId="{25F765FD-35AC-4BC0-BECA-B49001FDB705}" srcOrd="0" destOrd="1" presId="urn:microsoft.com/office/officeart/2018/5/layout/CenteredIconLabelDescriptionList"/>
    <dgm:cxn modelId="{CD9DD440-D693-4E1A-9CFB-31CD8F1BDD67}" srcId="{259C61E4-3707-447B-9CA8-C30ACD684184}" destId="{55B0CB44-80CC-4763-BFE2-51AB8D217645}" srcOrd="2" destOrd="0" parTransId="{F3297D77-4E37-4E9B-84E4-53ECBD33FB64}" sibTransId="{FF0AFDBF-5568-4A91-A056-768A13F190C7}"/>
    <dgm:cxn modelId="{BDB61244-0C08-4793-A096-39D6ACEE67DE}" type="presOf" srcId="{973CCAAD-FA68-4194-A350-6C47CA888C55}" destId="{5DB01BD2-D8D8-4685-B04B-F6364AB22FA3}" srcOrd="0" destOrd="0" presId="urn:microsoft.com/office/officeart/2018/5/layout/CenteredIconLabelDescriptionList"/>
    <dgm:cxn modelId="{DAA3D769-1119-4A78-881B-72F18869AC2F}" srcId="{EE05C6B1-D33C-4B1E-8FAF-1D1861686619}" destId="{5701BD0D-8926-4E25-B36A-BF5B9C54D405}" srcOrd="0" destOrd="0" parTransId="{1280AA9E-58B9-4FCC-8496-4EE04756DA59}" sibTransId="{FD4511D3-8BAC-419D-8CC4-BFD0D98D4ED4}"/>
    <dgm:cxn modelId="{76A34454-1041-42AD-A857-4273796834EF}" srcId="{259C61E4-3707-447B-9CA8-C30ACD684184}" destId="{975A0AF9-5B10-4D6F-9710-3E682F817BF6}" srcOrd="5" destOrd="0" parTransId="{DB7C3B9A-14C8-4BB4-B525-88B8C02DF7D6}" sibTransId="{85A40925-1B61-43A3-8597-3C2CE5726ABD}"/>
    <dgm:cxn modelId="{9D168E76-DFA7-4F8C-9969-949AF8987D6D}" type="presOf" srcId="{2EBEFBAE-D0D9-449A-AC49-833B4B98E21D}" destId="{19B92525-FCD6-4A8F-8AB2-6F05677814F7}" srcOrd="0" destOrd="0" presId="urn:microsoft.com/office/officeart/2018/5/layout/CenteredIconLabelDescriptionList"/>
    <dgm:cxn modelId="{E6FB9E78-B5BA-46BD-B4B7-E2D643CE1905}" type="presOf" srcId="{10BF72C5-41B6-497B-AEE9-FBBB0CA0C0A8}" destId="{19B92525-FCD6-4A8F-8AB2-6F05677814F7}" srcOrd="0" destOrd="1" presId="urn:microsoft.com/office/officeart/2018/5/layout/CenteredIconLabelDescriptionList"/>
    <dgm:cxn modelId="{6B23887E-C416-428C-B03A-149FF1B37274}" type="presOf" srcId="{62996095-2615-40F5-856B-248B8C56B15A}" destId="{C02BA9B3-29BB-4EFB-B185-439CD77E8B64}" srcOrd="0" destOrd="0" presId="urn:microsoft.com/office/officeart/2018/5/layout/CenteredIconLabelDescriptionList"/>
    <dgm:cxn modelId="{2C9F4492-0DD6-4D95-ACE1-97317B0F1974}" type="presOf" srcId="{4D489530-4D4F-41B6-A514-0063EA9F42CE}" destId="{7D16AE57-8FFA-44F6-A112-06B3D131C3A9}" srcOrd="0" destOrd="0" presId="urn:microsoft.com/office/officeart/2018/5/layout/CenteredIconLabelDescriptionList"/>
    <dgm:cxn modelId="{0565D6C0-AE7D-4972-8392-0702A4AC88E9}" type="presOf" srcId="{EE05C6B1-D33C-4B1E-8FAF-1D1861686619}" destId="{0042BA99-ACB0-477B-B90B-21557CDF660C}" srcOrd="0" destOrd="0" presId="urn:microsoft.com/office/officeart/2018/5/layout/CenteredIconLabelDescriptionList"/>
    <dgm:cxn modelId="{A20EB9C1-957C-40A3-8582-0CE601DFB872}" type="presOf" srcId="{259C61E4-3707-447B-9CA8-C30ACD684184}" destId="{42A62288-E421-4523-BE38-3E6C39B5F556}" srcOrd="0" destOrd="0" presId="urn:microsoft.com/office/officeart/2018/5/layout/CenteredIconLabelDescriptionList"/>
    <dgm:cxn modelId="{AD712ECB-96C8-4526-9812-500F16C11FEA}" srcId="{2C634B6D-E10D-45DB-B562-93CA183AEDDF}" destId="{4517FACA-38EE-4C7F-B008-1D0765AE033B}" srcOrd="1" destOrd="0" parTransId="{8C2C6A47-430D-409D-BD02-3EACD882CDB3}" sibTransId="{E8D5A7C9-EDE7-43D0-ADF6-47077E9EC9BC}"/>
    <dgm:cxn modelId="{E3BCA9D8-7DCF-44DC-9C65-B8D607844013}" type="presOf" srcId="{4517FACA-38EE-4C7F-B008-1D0765AE033B}" destId="{C02BA9B3-29BB-4EFB-B185-439CD77E8B64}" srcOrd="0" destOrd="1" presId="urn:microsoft.com/office/officeart/2018/5/layout/CenteredIconLabelDescriptionList"/>
    <dgm:cxn modelId="{445B94DB-5A25-4E88-B99E-3C299FAAE860}" srcId="{55B0CB44-80CC-4763-BFE2-51AB8D217645}" destId="{2EBEFBAE-D0D9-449A-AC49-833B4B98E21D}" srcOrd="0" destOrd="0" parTransId="{71BA54EC-06A2-4524-A42D-10CDBE59A405}" sibTransId="{2CB2D649-0BDE-4DE3-A296-3F4EB7791249}"/>
    <dgm:cxn modelId="{2614C5DF-0349-4365-B655-6BB08153DD74}" type="presOf" srcId="{D4D78944-EA56-40D9-8075-A5AEE9C980EE}" destId="{C02BA9B3-29BB-4EFB-B185-439CD77E8B64}" srcOrd="0" destOrd="2" presId="urn:microsoft.com/office/officeart/2018/5/layout/CenteredIconLabelDescriptionList"/>
    <dgm:cxn modelId="{CC2DF8DF-ECCD-494F-AED2-E75D5A7FEB16}" type="presOf" srcId="{975A0AF9-5B10-4D6F-9710-3E682F817BF6}" destId="{8A645CD1-9048-4A24-ACD9-E1EBB36FA15F}" srcOrd="0" destOrd="0" presId="urn:microsoft.com/office/officeart/2018/5/layout/CenteredIconLabelDescriptionList"/>
    <dgm:cxn modelId="{4EA829E1-E58F-49B8-BA6A-342696ED9671}" srcId="{259C61E4-3707-447B-9CA8-C30ACD684184}" destId="{2C634B6D-E10D-45DB-B562-93CA183AEDDF}" srcOrd="1" destOrd="0" parTransId="{29CE6CD1-CDF6-42AD-BE9D-A2294707DB12}" sibTransId="{BAF98C75-DD6A-4272-813E-92444F929FC4}"/>
    <dgm:cxn modelId="{9A60D1E2-3014-4C9D-8FE1-AD7B17056B78}" srcId="{259C61E4-3707-447B-9CA8-C30ACD684184}" destId="{973CCAAD-FA68-4194-A350-6C47CA888C55}" srcOrd="0" destOrd="0" parTransId="{B03E7A0A-5E69-4E1C-BFAB-765E3466166A}" sibTransId="{1D8AF864-DBCC-4B5F-A8BD-4C12A469A4AA}"/>
    <dgm:cxn modelId="{E352F0E9-A09B-4F28-BC94-9B7C97894B50}" srcId="{259C61E4-3707-447B-9CA8-C30ACD684184}" destId="{EE05C6B1-D33C-4B1E-8FAF-1D1861686619}" srcOrd="3" destOrd="0" parTransId="{E58F05FE-D6C3-4C42-BCF6-70DFFC31833F}" sibTransId="{66AB2675-762F-4CB7-95DF-F8F28A0DDD2D}"/>
    <dgm:cxn modelId="{26E944ED-8DF0-498E-BCF5-FBA751A44901}" srcId="{EE05C6B1-D33C-4B1E-8FAF-1D1861686619}" destId="{1DD0085E-AADF-4992-BD69-2E12EEF15765}" srcOrd="1" destOrd="0" parTransId="{DC7EA5C1-5E17-4359-AC8D-B3F789E36B24}" sibTransId="{B58C1A79-A723-4BB9-BA11-BDA85574A9F5}"/>
    <dgm:cxn modelId="{A48F5DF3-F704-4681-BD43-BE4E35289CCA}" srcId="{2C634B6D-E10D-45DB-B562-93CA183AEDDF}" destId="{62996095-2615-40F5-856B-248B8C56B15A}" srcOrd="0" destOrd="0" parTransId="{0EF54225-78E5-4183-8FA6-31C6A7FF1711}" sibTransId="{76F15118-E4B3-4427-A185-590D9913F17D}"/>
    <dgm:cxn modelId="{FAAE053E-5655-4F37-946D-442C3B5659B6}" type="presParOf" srcId="{42A62288-E421-4523-BE38-3E6C39B5F556}" destId="{45087914-43EF-4CB6-826E-815AAEE4C76A}" srcOrd="0" destOrd="0" presId="urn:microsoft.com/office/officeart/2018/5/layout/CenteredIconLabelDescriptionList"/>
    <dgm:cxn modelId="{2E06ECA6-5F65-4D34-B429-4FB9C9096F99}" type="presParOf" srcId="{45087914-43EF-4CB6-826E-815AAEE4C76A}" destId="{4829AA52-21C6-4117-A477-C2F354ACBA04}" srcOrd="0" destOrd="0" presId="urn:microsoft.com/office/officeart/2018/5/layout/CenteredIconLabelDescriptionList"/>
    <dgm:cxn modelId="{1D7A6414-87BC-4F43-9F6E-34C15BC18D50}" type="presParOf" srcId="{45087914-43EF-4CB6-826E-815AAEE4C76A}" destId="{FF9874F4-6D5E-4EDD-B6D9-4D9FDA6F02C8}" srcOrd="1" destOrd="0" presId="urn:microsoft.com/office/officeart/2018/5/layout/CenteredIconLabelDescriptionList"/>
    <dgm:cxn modelId="{CE640C7A-9E65-469B-86F5-232AB1A5301F}" type="presParOf" srcId="{45087914-43EF-4CB6-826E-815AAEE4C76A}" destId="{5DB01BD2-D8D8-4685-B04B-F6364AB22FA3}" srcOrd="2" destOrd="0" presId="urn:microsoft.com/office/officeart/2018/5/layout/CenteredIconLabelDescriptionList"/>
    <dgm:cxn modelId="{1B9B72B2-B430-4A8B-848F-2BB000C2E5CF}" type="presParOf" srcId="{45087914-43EF-4CB6-826E-815AAEE4C76A}" destId="{A187A25A-4860-4211-B1F3-5CF68AD4F1E1}" srcOrd="3" destOrd="0" presId="urn:microsoft.com/office/officeart/2018/5/layout/CenteredIconLabelDescriptionList"/>
    <dgm:cxn modelId="{8671258A-A8D1-482B-8003-BF5586AF8406}" type="presParOf" srcId="{45087914-43EF-4CB6-826E-815AAEE4C76A}" destId="{AEB19989-8F5F-4E8E-B67E-675D8BF52553}" srcOrd="4" destOrd="0" presId="urn:microsoft.com/office/officeart/2018/5/layout/CenteredIconLabelDescriptionList"/>
    <dgm:cxn modelId="{D2389EA5-ED58-4C10-9550-32E46816ACE0}" type="presParOf" srcId="{42A62288-E421-4523-BE38-3E6C39B5F556}" destId="{DB82CED0-F4FE-44CE-A419-86B005EB6EA9}" srcOrd="1" destOrd="0" presId="urn:microsoft.com/office/officeart/2018/5/layout/CenteredIconLabelDescriptionList"/>
    <dgm:cxn modelId="{C4B67DA4-D844-4AF6-8F0D-5FD5C7DC9FE1}" type="presParOf" srcId="{42A62288-E421-4523-BE38-3E6C39B5F556}" destId="{41371F6B-A774-4FA7-AE1A-A19DA7C56EA1}" srcOrd="2" destOrd="0" presId="urn:microsoft.com/office/officeart/2018/5/layout/CenteredIconLabelDescriptionList"/>
    <dgm:cxn modelId="{2F8A196F-D4AB-4E73-85DC-778195916AFD}" type="presParOf" srcId="{41371F6B-A774-4FA7-AE1A-A19DA7C56EA1}" destId="{A795A966-CA31-487C-8BF1-04E576EBC165}" srcOrd="0" destOrd="0" presId="urn:microsoft.com/office/officeart/2018/5/layout/CenteredIconLabelDescriptionList"/>
    <dgm:cxn modelId="{D2965E72-5689-4153-9425-4107B71DA0C7}" type="presParOf" srcId="{41371F6B-A774-4FA7-AE1A-A19DA7C56EA1}" destId="{7982925A-51F4-43AF-84B6-48DED8A2EDDD}" srcOrd="1" destOrd="0" presId="urn:microsoft.com/office/officeart/2018/5/layout/CenteredIconLabelDescriptionList"/>
    <dgm:cxn modelId="{D8FF8932-7C15-4A08-A822-38FB67961D3E}" type="presParOf" srcId="{41371F6B-A774-4FA7-AE1A-A19DA7C56EA1}" destId="{8411E87A-CB02-4868-8503-A29FBE88EB26}" srcOrd="2" destOrd="0" presId="urn:microsoft.com/office/officeart/2018/5/layout/CenteredIconLabelDescriptionList"/>
    <dgm:cxn modelId="{8F962591-7190-46FB-BB53-F01A2B454438}" type="presParOf" srcId="{41371F6B-A774-4FA7-AE1A-A19DA7C56EA1}" destId="{C2255F4B-8FBA-48B9-871D-DF6D3BE26281}" srcOrd="3" destOrd="0" presId="urn:microsoft.com/office/officeart/2018/5/layout/CenteredIconLabelDescriptionList"/>
    <dgm:cxn modelId="{A2FA943A-D690-4AEB-833F-4A49D316F0F8}" type="presParOf" srcId="{41371F6B-A774-4FA7-AE1A-A19DA7C56EA1}" destId="{C02BA9B3-29BB-4EFB-B185-439CD77E8B64}" srcOrd="4" destOrd="0" presId="urn:microsoft.com/office/officeart/2018/5/layout/CenteredIconLabelDescriptionList"/>
    <dgm:cxn modelId="{53A7DE3A-EE24-4158-B40C-FF4CCCE3729D}" type="presParOf" srcId="{42A62288-E421-4523-BE38-3E6C39B5F556}" destId="{F6A6209E-1192-4288-ACEB-9ADCC7ED6F28}" srcOrd="3" destOrd="0" presId="urn:microsoft.com/office/officeart/2018/5/layout/CenteredIconLabelDescriptionList"/>
    <dgm:cxn modelId="{18043FF0-F265-4426-B107-B447E0B60F51}" type="presParOf" srcId="{42A62288-E421-4523-BE38-3E6C39B5F556}" destId="{8EE48043-D1CA-4860-86BB-76286FE24DE8}" srcOrd="4" destOrd="0" presId="urn:microsoft.com/office/officeart/2018/5/layout/CenteredIconLabelDescriptionList"/>
    <dgm:cxn modelId="{D85B648A-F0C0-4092-AD0C-61A60D638DA6}" type="presParOf" srcId="{8EE48043-D1CA-4860-86BB-76286FE24DE8}" destId="{CD03BEBA-EE28-4002-A88E-81D4225C9A07}" srcOrd="0" destOrd="0" presId="urn:microsoft.com/office/officeart/2018/5/layout/CenteredIconLabelDescriptionList"/>
    <dgm:cxn modelId="{55E75D2D-3D70-46C7-B91B-5F1CFCE5E27B}" type="presParOf" srcId="{8EE48043-D1CA-4860-86BB-76286FE24DE8}" destId="{C816DF9D-CF42-4AFD-90A3-9FEF7F69D6F8}" srcOrd="1" destOrd="0" presId="urn:microsoft.com/office/officeart/2018/5/layout/CenteredIconLabelDescriptionList"/>
    <dgm:cxn modelId="{65CE8EE1-1AD0-4C6E-9EA4-CC7636DB024F}" type="presParOf" srcId="{8EE48043-D1CA-4860-86BB-76286FE24DE8}" destId="{444370DF-DF39-4929-BCBC-EC287AF80C5C}" srcOrd="2" destOrd="0" presId="urn:microsoft.com/office/officeart/2018/5/layout/CenteredIconLabelDescriptionList"/>
    <dgm:cxn modelId="{E7050457-5418-4249-8CE2-6C86466598C9}" type="presParOf" srcId="{8EE48043-D1CA-4860-86BB-76286FE24DE8}" destId="{FCFC5DA8-9726-40A4-A414-20FA6E9DEDAA}" srcOrd="3" destOrd="0" presId="urn:microsoft.com/office/officeart/2018/5/layout/CenteredIconLabelDescriptionList"/>
    <dgm:cxn modelId="{F2378AD7-0C19-4A1D-AF60-5C51411F7223}" type="presParOf" srcId="{8EE48043-D1CA-4860-86BB-76286FE24DE8}" destId="{19B92525-FCD6-4A8F-8AB2-6F05677814F7}" srcOrd="4" destOrd="0" presId="urn:microsoft.com/office/officeart/2018/5/layout/CenteredIconLabelDescriptionList"/>
    <dgm:cxn modelId="{ECB07D75-83BD-4EB1-9BF5-D9C7CC701D47}" type="presParOf" srcId="{42A62288-E421-4523-BE38-3E6C39B5F556}" destId="{1453A801-BFAE-455C-834E-2FE6D3BFE576}" srcOrd="5" destOrd="0" presId="urn:microsoft.com/office/officeart/2018/5/layout/CenteredIconLabelDescriptionList"/>
    <dgm:cxn modelId="{106387C5-F089-4D4A-BE25-38492493D9E7}" type="presParOf" srcId="{42A62288-E421-4523-BE38-3E6C39B5F556}" destId="{DE91A99B-73BF-4552-848C-04E5C29FBA54}" srcOrd="6" destOrd="0" presId="urn:microsoft.com/office/officeart/2018/5/layout/CenteredIconLabelDescriptionList"/>
    <dgm:cxn modelId="{DF974B7B-DE1E-4DB1-BA36-C5ACEFD410AC}" type="presParOf" srcId="{DE91A99B-73BF-4552-848C-04E5C29FBA54}" destId="{715D53EA-537C-4E50-B910-CA9A265CFEE0}" srcOrd="0" destOrd="0" presId="urn:microsoft.com/office/officeart/2018/5/layout/CenteredIconLabelDescriptionList"/>
    <dgm:cxn modelId="{71F769E9-7EC3-421D-B778-88F7B9746642}" type="presParOf" srcId="{DE91A99B-73BF-4552-848C-04E5C29FBA54}" destId="{81DD1CAD-9B34-4F14-8D8B-DBF14AC5A1ED}" srcOrd="1" destOrd="0" presId="urn:microsoft.com/office/officeart/2018/5/layout/CenteredIconLabelDescriptionList"/>
    <dgm:cxn modelId="{D663C367-7189-4DC9-AE68-9F8064D157F3}" type="presParOf" srcId="{DE91A99B-73BF-4552-848C-04E5C29FBA54}" destId="{0042BA99-ACB0-477B-B90B-21557CDF660C}" srcOrd="2" destOrd="0" presId="urn:microsoft.com/office/officeart/2018/5/layout/CenteredIconLabelDescriptionList"/>
    <dgm:cxn modelId="{48572E89-1556-4909-BEBF-699F3D2F4DB3}" type="presParOf" srcId="{DE91A99B-73BF-4552-848C-04E5C29FBA54}" destId="{C0C69DB2-6FBC-4742-A8FF-9D27519D9780}" srcOrd="3" destOrd="0" presId="urn:microsoft.com/office/officeart/2018/5/layout/CenteredIconLabelDescriptionList"/>
    <dgm:cxn modelId="{F8910D95-CCDC-44F5-BF9B-977F6FA3B883}" type="presParOf" srcId="{DE91A99B-73BF-4552-848C-04E5C29FBA54}" destId="{25F765FD-35AC-4BC0-BECA-B49001FDB705}" srcOrd="4" destOrd="0" presId="urn:microsoft.com/office/officeart/2018/5/layout/CenteredIconLabelDescriptionList"/>
    <dgm:cxn modelId="{F1C29154-9CB7-4114-A134-C06ED1C85E88}" type="presParOf" srcId="{42A62288-E421-4523-BE38-3E6C39B5F556}" destId="{3A864F2D-838B-441B-A68B-C0DCD288FC2D}" srcOrd="7" destOrd="0" presId="urn:microsoft.com/office/officeart/2018/5/layout/CenteredIconLabelDescriptionList"/>
    <dgm:cxn modelId="{053F9AE7-4CC8-4488-960F-6B2C8A5DF797}" type="presParOf" srcId="{42A62288-E421-4523-BE38-3E6C39B5F556}" destId="{366A1B2B-D93C-4D51-9AA6-DA379A463004}" srcOrd="8" destOrd="0" presId="urn:microsoft.com/office/officeart/2018/5/layout/CenteredIconLabelDescriptionList"/>
    <dgm:cxn modelId="{EE08DF13-26DC-4133-83C1-FDB08FE37BB3}" type="presParOf" srcId="{366A1B2B-D93C-4D51-9AA6-DA379A463004}" destId="{9A3CC062-2A86-4B54-9FEF-2645A30BCFFB}" srcOrd="0" destOrd="0" presId="urn:microsoft.com/office/officeart/2018/5/layout/CenteredIconLabelDescriptionList"/>
    <dgm:cxn modelId="{69D58E1F-3188-4752-8F13-7C37564E9D6B}" type="presParOf" srcId="{366A1B2B-D93C-4D51-9AA6-DA379A463004}" destId="{D95ED0D4-7CB7-43E8-83D4-C3615957EA69}" srcOrd="1" destOrd="0" presId="urn:microsoft.com/office/officeart/2018/5/layout/CenteredIconLabelDescriptionList"/>
    <dgm:cxn modelId="{A050E057-9F93-4267-8130-C85C48B539DE}" type="presParOf" srcId="{366A1B2B-D93C-4D51-9AA6-DA379A463004}" destId="{7D16AE57-8FFA-44F6-A112-06B3D131C3A9}" srcOrd="2" destOrd="0" presId="urn:microsoft.com/office/officeart/2018/5/layout/CenteredIconLabelDescriptionList"/>
    <dgm:cxn modelId="{8A5C01B2-D044-466E-B3C3-1C0F6DEA1F53}" type="presParOf" srcId="{366A1B2B-D93C-4D51-9AA6-DA379A463004}" destId="{BBA68C8E-453C-4A4B-9E26-15BBEE0BD2D8}" srcOrd="3" destOrd="0" presId="urn:microsoft.com/office/officeart/2018/5/layout/CenteredIconLabelDescriptionList"/>
    <dgm:cxn modelId="{32229672-ACA2-497A-A5DE-F3D8054D8718}" type="presParOf" srcId="{366A1B2B-D93C-4D51-9AA6-DA379A463004}" destId="{60D759F5-8D2E-4410-B35A-25CE3F8B3133}" srcOrd="4" destOrd="0" presId="urn:microsoft.com/office/officeart/2018/5/layout/CenteredIconLabelDescriptionList"/>
    <dgm:cxn modelId="{EB7098E5-9D77-4666-9F31-7C34D6E2D174}" type="presParOf" srcId="{42A62288-E421-4523-BE38-3E6C39B5F556}" destId="{47926E2C-25EC-43A4-8D59-B26F5D808608}" srcOrd="9" destOrd="0" presId="urn:microsoft.com/office/officeart/2018/5/layout/CenteredIconLabelDescriptionList"/>
    <dgm:cxn modelId="{504E4B02-BEF2-4D4D-B318-D8EFF532745F}" type="presParOf" srcId="{42A62288-E421-4523-BE38-3E6C39B5F556}" destId="{4D709468-E227-4862-9872-F556A9ED873B}" srcOrd="10" destOrd="0" presId="urn:microsoft.com/office/officeart/2018/5/layout/CenteredIconLabelDescriptionList"/>
    <dgm:cxn modelId="{554BD9E9-DE36-48BA-9A05-49BBECC121AE}" type="presParOf" srcId="{4D709468-E227-4862-9872-F556A9ED873B}" destId="{0E8E32C3-AA52-40DB-A5A8-6A606DEA6E72}" srcOrd="0" destOrd="0" presId="urn:microsoft.com/office/officeart/2018/5/layout/CenteredIconLabelDescriptionList"/>
    <dgm:cxn modelId="{2ED8CDA6-31F8-4378-BAE3-439AE70BBD7F}" type="presParOf" srcId="{4D709468-E227-4862-9872-F556A9ED873B}" destId="{1C409140-C4DE-4171-8A49-1A68D0A7D542}" srcOrd="1" destOrd="0" presId="urn:microsoft.com/office/officeart/2018/5/layout/CenteredIconLabelDescriptionList"/>
    <dgm:cxn modelId="{841A90B7-9CD6-4699-97D0-DFDADBBDAFA1}" type="presParOf" srcId="{4D709468-E227-4862-9872-F556A9ED873B}" destId="{8A645CD1-9048-4A24-ACD9-E1EBB36FA15F}" srcOrd="2" destOrd="0" presId="urn:microsoft.com/office/officeart/2018/5/layout/CenteredIconLabelDescriptionList"/>
    <dgm:cxn modelId="{67424B64-9F18-480C-A4C1-3B535D5A6ED1}" type="presParOf" srcId="{4D709468-E227-4862-9872-F556A9ED873B}" destId="{269E3B42-D30C-487C-B19F-65B08686FD11}" srcOrd="3" destOrd="0" presId="urn:microsoft.com/office/officeart/2018/5/layout/CenteredIconLabelDescriptionList"/>
    <dgm:cxn modelId="{8C16150C-6066-432D-8ABA-86FB2738A347}" type="presParOf" srcId="{4D709468-E227-4862-9872-F556A9ED873B}" destId="{83A8F443-A7D9-4FAF-9BEF-08ED23F1F11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EFCC41-B6CE-4A2C-97B5-8F88CA96BB4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3D2ED8-DB16-4F0B-B51D-54DF4A5E643C}">
      <dgm:prSet/>
      <dgm:spPr/>
      <dgm:t>
        <a:bodyPr/>
        <a:lstStyle/>
        <a:p>
          <a:r>
            <a:rPr lang="en-US" i="0"/>
            <a:t>CSCI 6502 Big Data Analytics: Systems, Algorithms, and Applications</a:t>
          </a:r>
          <a:endParaRPr lang="en-US"/>
        </a:p>
      </dgm:t>
    </dgm:pt>
    <dgm:pt modelId="{B190C735-F970-4E01-B3C1-91E1A6390ED5}" type="parTrans" cxnId="{0B565EF6-5776-45CE-B688-3008EEF3BFFF}">
      <dgm:prSet/>
      <dgm:spPr/>
      <dgm:t>
        <a:bodyPr/>
        <a:lstStyle/>
        <a:p>
          <a:endParaRPr lang="en-US"/>
        </a:p>
      </dgm:t>
    </dgm:pt>
    <dgm:pt modelId="{FD96FC89-AA25-43BF-BA75-43463E031FA6}" type="sibTrans" cxnId="{0B565EF6-5776-45CE-B688-3008EEF3BFFF}">
      <dgm:prSet/>
      <dgm:spPr/>
      <dgm:t>
        <a:bodyPr/>
        <a:lstStyle/>
        <a:p>
          <a:endParaRPr lang="en-US"/>
        </a:p>
      </dgm:t>
    </dgm:pt>
    <dgm:pt modelId="{3CEC4F37-5976-44D8-9692-073D42313C96}">
      <dgm:prSet/>
      <dgm:spPr/>
      <dgm:t>
        <a:bodyPr/>
        <a:lstStyle/>
        <a:p>
          <a:r>
            <a:rPr lang="en-US" i="0"/>
            <a:t>CSCI 5622 Machine Learning</a:t>
          </a:r>
          <a:endParaRPr lang="en-US"/>
        </a:p>
      </dgm:t>
    </dgm:pt>
    <dgm:pt modelId="{97CD0E17-F3C1-466F-B0F9-0CB753617F3D}" type="parTrans" cxnId="{9070E838-AD20-4772-BD22-2A7CF138E3F4}">
      <dgm:prSet/>
      <dgm:spPr/>
      <dgm:t>
        <a:bodyPr/>
        <a:lstStyle/>
        <a:p>
          <a:endParaRPr lang="en-US"/>
        </a:p>
      </dgm:t>
    </dgm:pt>
    <dgm:pt modelId="{E320A0B3-A996-4BE5-ABC9-213267E4AA38}" type="sibTrans" cxnId="{9070E838-AD20-4772-BD22-2A7CF138E3F4}">
      <dgm:prSet/>
      <dgm:spPr/>
      <dgm:t>
        <a:bodyPr/>
        <a:lstStyle/>
        <a:p>
          <a:endParaRPr lang="en-US"/>
        </a:p>
      </dgm:t>
    </dgm:pt>
    <dgm:pt modelId="{4C73429B-47EC-47C2-830A-D68770C0405F}">
      <dgm:prSet/>
      <dgm:spPr/>
      <dgm:t>
        <a:bodyPr/>
        <a:lstStyle/>
        <a:p>
          <a:r>
            <a:rPr lang="en-US" i="0"/>
            <a:t>CSCI 5832 Natural Language Processing</a:t>
          </a:r>
          <a:endParaRPr lang="en-US"/>
        </a:p>
      </dgm:t>
    </dgm:pt>
    <dgm:pt modelId="{43E5C2C0-FBAF-4A18-9D48-E54D7C117345}" type="parTrans" cxnId="{4F545F6B-FCC1-4285-B9A6-1F991739F428}">
      <dgm:prSet/>
      <dgm:spPr/>
      <dgm:t>
        <a:bodyPr/>
        <a:lstStyle/>
        <a:p>
          <a:endParaRPr lang="en-US"/>
        </a:p>
      </dgm:t>
    </dgm:pt>
    <dgm:pt modelId="{1E2CAF40-DC43-42A9-98FF-B546C620E19D}" type="sibTrans" cxnId="{4F545F6B-FCC1-4285-B9A6-1F991739F428}">
      <dgm:prSet/>
      <dgm:spPr/>
      <dgm:t>
        <a:bodyPr/>
        <a:lstStyle/>
        <a:p>
          <a:endParaRPr lang="en-US"/>
        </a:p>
      </dgm:t>
    </dgm:pt>
    <dgm:pt modelId="{261C5D8B-C262-40F7-AEB5-B8B1AE3BAD24}">
      <dgm:prSet/>
      <dgm:spPr/>
      <dgm:t>
        <a:bodyPr/>
        <a:lstStyle/>
        <a:p>
          <a:r>
            <a:rPr lang="en-US" i="0"/>
            <a:t>MSBX 5310 Customer Analytics</a:t>
          </a:r>
          <a:endParaRPr lang="en-US"/>
        </a:p>
      </dgm:t>
    </dgm:pt>
    <dgm:pt modelId="{F13A389B-FC9D-4398-AAA7-92AE692EE1F8}" type="parTrans" cxnId="{D7A693E2-E65B-4623-A76C-E8141E81408E}">
      <dgm:prSet/>
      <dgm:spPr/>
      <dgm:t>
        <a:bodyPr/>
        <a:lstStyle/>
        <a:p>
          <a:endParaRPr lang="en-IN"/>
        </a:p>
      </dgm:t>
    </dgm:pt>
    <dgm:pt modelId="{1A2FE3E0-6475-4652-8F3E-DB582B338726}" type="sibTrans" cxnId="{D7A693E2-E65B-4623-A76C-E8141E81408E}">
      <dgm:prSet/>
      <dgm:spPr/>
      <dgm:t>
        <a:bodyPr/>
        <a:lstStyle/>
        <a:p>
          <a:endParaRPr lang="en-IN"/>
        </a:p>
      </dgm:t>
    </dgm:pt>
    <dgm:pt modelId="{71451ABA-A3A8-4ACA-AD04-60AA0AA646F4}" type="pres">
      <dgm:prSet presAssocID="{20EFCC41-B6CE-4A2C-97B5-8F88CA96BB42}" presName="vert0" presStyleCnt="0">
        <dgm:presLayoutVars>
          <dgm:dir/>
          <dgm:animOne val="branch"/>
          <dgm:animLvl val="lvl"/>
        </dgm:presLayoutVars>
      </dgm:prSet>
      <dgm:spPr/>
    </dgm:pt>
    <dgm:pt modelId="{73DCB846-09BF-496A-900E-E4C647BBA7F1}" type="pres">
      <dgm:prSet presAssocID="{823D2ED8-DB16-4F0B-B51D-54DF4A5E643C}" presName="thickLine" presStyleLbl="alignNode1" presStyleIdx="0" presStyleCnt="4"/>
      <dgm:spPr/>
    </dgm:pt>
    <dgm:pt modelId="{584667E3-406B-4E59-8D13-30DEF6002E69}" type="pres">
      <dgm:prSet presAssocID="{823D2ED8-DB16-4F0B-B51D-54DF4A5E643C}" presName="horz1" presStyleCnt="0"/>
      <dgm:spPr/>
    </dgm:pt>
    <dgm:pt modelId="{3B563FB8-B8C0-4AE9-8CBD-9D77082856F8}" type="pres">
      <dgm:prSet presAssocID="{823D2ED8-DB16-4F0B-B51D-54DF4A5E643C}" presName="tx1" presStyleLbl="revTx" presStyleIdx="0" presStyleCnt="4"/>
      <dgm:spPr/>
    </dgm:pt>
    <dgm:pt modelId="{8FEC38B7-1A76-460C-B310-A1A305918F69}" type="pres">
      <dgm:prSet presAssocID="{823D2ED8-DB16-4F0B-B51D-54DF4A5E643C}" presName="vert1" presStyleCnt="0"/>
      <dgm:spPr/>
    </dgm:pt>
    <dgm:pt modelId="{425E8179-686F-468B-8323-82EF5917FA46}" type="pres">
      <dgm:prSet presAssocID="{3CEC4F37-5976-44D8-9692-073D42313C96}" presName="thickLine" presStyleLbl="alignNode1" presStyleIdx="1" presStyleCnt="4"/>
      <dgm:spPr/>
    </dgm:pt>
    <dgm:pt modelId="{FE37E82E-3981-4BFE-AC44-901B1D33ECA1}" type="pres">
      <dgm:prSet presAssocID="{3CEC4F37-5976-44D8-9692-073D42313C96}" presName="horz1" presStyleCnt="0"/>
      <dgm:spPr/>
    </dgm:pt>
    <dgm:pt modelId="{D7CADC45-1AF8-43D1-A7D1-21826F9035C9}" type="pres">
      <dgm:prSet presAssocID="{3CEC4F37-5976-44D8-9692-073D42313C96}" presName="tx1" presStyleLbl="revTx" presStyleIdx="1" presStyleCnt="4"/>
      <dgm:spPr/>
    </dgm:pt>
    <dgm:pt modelId="{9B2EDE08-E693-465A-931E-24A4833259A3}" type="pres">
      <dgm:prSet presAssocID="{3CEC4F37-5976-44D8-9692-073D42313C96}" presName="vert1" presStyleCnt="0"/>
      <dgm:spPr/>
    </dgm:pt>
    <dgm:pt modelId="{03F3AC9B-0E8F-489B-BEAC-AED9BFBA1696}" type="pres">
      <dgm:prSet presAssocID="{4C73429B-47EC-47C2-830A-D68770C0405F}" presName="thickLine" presStyleLbl="alignNode1" presStyleIdx="2" presStyleCnt="4"/>
      <dgm:spPr/>
    </dgm:pt>
    <dgm:pt modelId="{CAD125A2-0BE0-4A72-9FD2-843EA88B5C10}" type="pres">
      <dgm:prSet presAssocID="{4C73429B-47EC-47C2-830A-D68770C0405F}" presName="horz1" presStyleCnt="0"/>
      <dgm:spPr/>
    </dgm:pt>
    <dgm:pt modelId="{D65775A6-2733-4D59-881B-EE1D57305613}" type="pres">
      <dgm:prSet presAssocID="{4C73429B-47EC-47C2-830A-D68770C0405F}" presName="tx1" presStyleLbl="revTx" presStyleIdx="2" presStyleCnt="4"/>
      <dgm:spPr/>
    </dgm:pt>
    <dgm:pt modelId="{C762DA61-5E49-4418-A2AD-0FBB780DBBB7}" type="pres">
      <dgm:prSet presAssocID="{4C73429B-47EC-47C2-830A-D68770C0405F}" presName="vert1" presStyleCnt="0"/>
      <dgm:spPr/>
    </dgm:pt>
    <dgm:pt modelId="{A38CFC16-2B7D-4A0D-AA0E-0EDF754D2D6D}" type="pres">
      <dgm:prSet presAssocID="{261C5D8B-C262-40F7-AEB5-B8B1AE3BAD24}" presName="thickLine" presStyleLbl="alignNode1" presStyleIdx="3" presStyleCnt="4"/>
      <dgm:spPr/>
    </dgm:pt>
    <dgm:pt modelId="{5AAE40BF-D43D-40F3-B3DA-0FADB6C6DAF9}" type="pres">
      <dgm:prSet presAssocID="{261C5D8B-C262-40F7-AEB5-B8B1AE3BAD24}" presName="horz1" presStyleCnt="0"/>
      <dgm:spPr/>
    </dgm:pt>
    <dgm:pt modelId="{95ED4C18-13F3-40C7-A76A-BC941043B4A0}" type="pres">
      <dgm:prSet presAssocID="{261C5D8B-C262-40F7-AEB5-B8B1AE3BAD24}" presName="tx1" presStyleLbl="revTx" presStyleIdx="3" presStyleCnt="4"/>
      <dgm:spPr/>
    </dgm:pt>
    <dgm:pt modelId="{811B41AB-4B8A-4EC4-AFE0-89DA0415B23B}" type="pres">
      <dgm:prSet presAssocID="{261C5D8B-C262-40F7-AEB5-B8B1AE3BAD24}" presName="vert1" presStyleCnt="0"/>
      <dgm:spPr/>
    </dgm:pt>
  </dgm:ptLst>
  <dgm:cxnLst>
    <dgm:cxn modelId="{AD835803-C1EA-49C7-9BAE-3A5A3123D7BA}" type="presOf" srcId="{261C5D8B-C262-40F7-AEB5-B8B1AE3BAD24}" destId="{95ED4C18-13F3-40C7-A76A-BC941043B4A0}" srcOrd="0" destOrd="0" presId="urn:microsoft.com/office/officeart/2008/layout/LinedList"/>
    <dgm:cxn modelId="{8FA4F619-6494-4E87-B653-D81849B2794A}" type="presOf" srcId="{20EFCC41-B6CE-4A2C-97B5-8F88CA96BB42}" destId="{71451ABA-A3A8-4ACA-AD04-60AA0AA646F4}" srcOrd="0" destOrd="0" presId="urn:microsoft.com/office/officeart/2008/layout/LinedList"/>
    <dgm:cxn modelId="{9070E838-AD20-4772-BD22-2A7CF138E3F4}" srcId="{20EFCC41-B6CE-4A2C-97B5-8F88CA96BB42}" destId="{3CEC4F37-5976-44D8-9692-073D42313C96}" srcOrd="1" destOrd="0" parTransId="{97CD0E17-F3C1-466F-B0F9-0CB753617F3D}" sibTransId="{E320A0B3-A996-4BE5-ABC9-213267E4AA38}"/>
    <dgm:cxn modelId="{74104242-D1A7-486D-B79B-B1092F545593}" type="presOf" srcId="{3CEC4F37-5976-44D8-9692-073D42313C96}" destId="{D7CADC45-1AF8-43D1-A7D1-21826F9035C9}" srcOrd="0" destOrd="0" presId="urn:microsoft.com/office/officeart/2008/layout/LinedList"/>
    <dgm:cxn modelId="{4F545F6B-FCC1-4285-B9A6-1F991739F428}" srcId="{20EFCC41-B6CE-4A2C-97B5-8F88CA96BB42}" destId="{4C73429B-47EC-47C2-830A-D68770C0405F}" srcOrd="2" destOrd="0" parTransId="{43E5C2C0-FBAF-4A18-9D48-E54D7C117345}" sibTransId="{1E2CAF40-DC43-42A9-98FF-B546C620E19D}"/>
    <dgm:cxn modelId="{05B118C8-3F16-4A6F-AFF0-CB54C9193C2E}" type="presOf" srcId="{4C73429B-47EC-47C2-830A-D68770C0405F}" destId="{D65775A6-2733-4D59-881B-EE1D57305613}" srcOrd="0" destOrd="0" presId="urn:microsoft.com/office/officeart/2008/layout/LinedList"/>
    <dgm:cxn modelId="{EFF023DE-EF08-44DB-ACE3-24744D849057}" type="presOf" srcId="{823D2ED8-DB16-4F0B-B51D-54DF4A5E643C}" destId="{3B563FB8-B8C0-4AE9-8CBD-9D77082856F8}" srcOrd="0" destOrd="0" presId="urn:microsoft.com/office/officeart/2008/layout/LinedList"/>
    <dgm:cxn modelId="{D7A693E2-E65B-4623-A76C-E8141E81408E}" srcId="{20EFCC41-B6CE-4A2C-97B5-8F88CA96BB42}" destId="{261C5D8B-C262-40F7-AEB5-B8B1AE3BAD24}" srcOrd="3" destOrd="0" parTransId="{F13A389B-FC9D-4398-AAA7-92AE692EE1F8}" sibTransId="{1A2FE3E0-6475-4652-8F3E-DB582B338726}"/>
    <dgm:cxn modelId="{0B565EF6-5776-45CE-B688-3008EEF3BFFF}" srcId="{20EFCC41-B6CE-4A2C-97B5-8F88CA96BB42}" destId="{823D2ED8-DB16-4F0B-B51D-54DF4A5E643C}" srcOrd="0" destOrd="0" parTransId="{B190C735-F970-4E01-B3C1-91E1A6390ED5}" sibTransId="{FD96FC89-AA25-43BF-BA75-43463E031FA6}"/>
    <dgm:cxn modelId="{A9104B99-B531-499F-94A1-5A2DDB885393}" type="presParOf" srcId="{71451ABA-A3A8-4ACA-AD04-60AA0AA646F4}" destId="{73DCB846-09BF-496A-900E-E4C647BBA7F1}" srcOrd="0" destOrd="0" presId="urn:microsoft.com/office/officeart/2008/layout/LinedList"/>
    <dgm:cxn modelId="{2322E536-9E9E-4CC2-A7DA-3C78D5679FA8}" type="presParOf" srcId="{71451ABA-A3A8-4ACA-AD04-60AA0AA646F4}" destId="{584667E3-406B-4E59-8D13-30DEF6002E69}" srcOrd="1" destOrd="0" presId="urn:microsoft.com/office/officeart/2008/layout/LinedList"/>
    <dgm:cxn modelId="{EE2ED988-8537-445C-B2A1-4153225702CA}" type="presParOf" srcId="{584667E3-406B-4E59-8D13-30DEF6002E69}" destId="{3B563FB8-B8C0-4AE9-8CBD-9D77082856F8}" srcOrd="0" destOrd="0" presId="urn:microsoft.com/office/officeart/2008/layout/LinedList"/>
    <dgm:cxn modelId="{90DB8218-8B25-4DE7-B303-C8FAAA268983}" type="presParOf" srcId="{584667E3-406B-4E59-8D13-30DEF6002E69}" destId="{8FEC38B7-1A76-460C-B310-A1A305918F69}" srcOrd="1" destOrd="0" presId="urn:microsoft.com/office/officeart/2008/layout/LinedList"/>
    <dgm:cxn modelId="{4A2E5EC1-A69E-4767-B077-8D6E624CFF13}" type="presParOf" srcId="{71451ABA-A3A8-4ACA-AD04-60AA0AA646F4}" destId="{425E8179-686F-468B-8323-82EF5917FA46}" srcOrd="2" destOrd="0" presId="urn:microsoft.com/office/officeart/2008/layout/LinedList"/>
    <dgm:cxn modelId="{0129BBD7-E890-43B6-B67F-DD7436C319C6}" type="presParOf" srcId="{71451ABA-A3A8-4ACA-AD04-60AA0AA646F4}" destId="{FE37E82E-3981-4BFE-AC44-901B1D33ECA1}" srcOrd="3" destOrd="0" presId="urn:microsoft.com/office/officeart/2008/layout/LinedList"/>
    <dgm:cxn modelId="{7C552811-07AE-407F-8F75-4FAB7D6857CB}" type="presParOf" srcId="{FE37E82E-3981-4BFE-AC44-901B1D33ECA1}" destId="{D7CADC45-1AF8-43D1-A7D1-21826F9035C9}" srcOrd="0" destOrd="0" presId="urn:microsoft.com/office/officeart/2008/layout/LinedList"/>
    <dgm:cxn modelId="{EFA77E09-1DE0-4AD0-A82E-82AC40058880}" type="presParOf" srcId="{FE37E82E-3981-4BFE-AC44-901B1D33ECA1}" destId="{9B2EDE08-E693-465A-931E-24A4833259A3}" srcOrd="1" destOrd="0" presId="urn:microsoft.com/office/officeart/2008/layout/LinedList"/>
    <dgm:cxn modelId="{73D3D756-DDBD-494F-BA3D-9460D61FD386}" type="presParOf" srcId="{71451ABA-A3A8-4ACA-AD04-60AA0AA646F4}" destId="{03F3AC9B-0E8F-489B-BEAC-AED9BFBA1696}" srcOrd="4" destOrd="0" presId="urn:microsoft.com/office/officeart/2008/layout/LinedList"/>
    <dgm:cxn modelId="{7A071DC6-1BC4-491D-86CB-5A6B3A7ADD56}" type="presParOf" srcId="{71451ABA-A3A8-4ACA-AD04-60AA0AA646F4}" destId="{CAD125A2-0BE0-4A72-9FD2-843EA88B5C10}" srcOrd="5" destOrd="0" presId="urn:microsoft.com/office/officeart/2008/layout/LinedList"/>
    <dgm:cxn modelId="{A13D4D33-5867-4552-915B-B859D2E28290}" type="presParOf" srcId="{CAD125A2-0BE0-4A72-9FD2-843EA88B5C10}" destId="{D65775A6-2733-4D59-881B-EE1D57305613}" srcOrd="0" destOrd="0" presId="urn:microsoft.com/office/officeart/2008/layout/LinedList"/>
    <dgm:cxn modelId="{7FC5E455-D624-4A82-A313-E8EE79548B57}" type="presParOf" srcId="{CAD125A2-0BE0-4A72-9FD2-843EA88B5C10}" destId="{C762DA61-5E49-4418-A2AD-0FBB780DBBB7}" srcOrd="1" destOrd="0" presId="urn:microsoft.com/office/officeart/2008/layout/LinedList"/>
    <dgm:cxn modelId="{6DE7625F-C2A7-4A64-9344-B097B475A4EC}" type="presParOf" srcId="{71451ABA-A3A8-4ACA-AD04-60AA0AA646F4}" destId="{A38CFC16-2B7D-4A0D-AA0E-0EDF754D2D6D}" srcOrd="6" destOrd="0" presId="urn:microsoft.com/office/officeart/2008/layout/LinedList"/>
    <dgm:cxn modelId="{CD2192B1-DCB0-4897-90CA-51F42CB2775E}" type="presParOf" srcId="{71451ABA-A3A8-4ACA-AD04-60AA0AA646F4}" destId="{5AAE40BF-D43D-40F3-B3DA-0FADB6C6DAF9}" srcOrd="7" destOrd="0" presId="urn:microsoft.com/office/officeart/2008/layout/LinedList"/>
    <dgm:cxn modelId="{C73974B6-39EF-4AEF-B461-37D36457D035}" type="presParOf" srcId="{5AAE40BF-D43D-40F3-B3DA-0FADB6C6DAF9}" destId="{95ED4C18-13F3-40C7-A76A-BC941043B4A0}" srcOrd="0" destOrd="0" presId="urn:microsoft.com/office/officeart/2008/layout/LinedList"/>
    <dgm:cxn modelId="{6A2E88D3-D4EE-4799-A64B-3894FFC9BBE8}" type="presParOf" srcId="{5AAE40BF-D43D-40F3-B3DA-0FADB6C6DAF9}" destId="{811B41AB-4B8A-4EC4-AFE0-89DA0415B2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9AA52-21C6-4117-A477-C2F354ACBA04}">
      <dsp:nvSpPr>
        <dsp:cNvPr id="0" name=""/>
        <dsp:cNvSpPr/>
      </dsp:nvSpPr>
      <dsp:spPr>
        <a:xfrm>
          <a:off x="496348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01BD2-D8D8-4685-B04B-F6364AB22FA3}">
      <dsp:nvSpPr>
        <dsp:cNvPr id="0" name=""/>
        <dsp:cNvSpPr/>
      </dsp:nvSpPr>
      <dsp:spPr>
        <a:xfrm>
          <a:off x="5497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i="0" kern="1200"/>
            <a:t>Project Planning and Prioritization</a:t>
          </a:r>
          <a:endParaRPr lang="en-US" sz="2000" kern="1200"/>
        </a:p>
      </dsp:txBody>
      <dsp:txXfrm>
        <a:off x="5497" y="1369817"/>
        <a:ext cx="1510312" cy="849550"/>
      </dsp:txXfrm>
    </dsp:sp>
    <dsp:sp modelId="{AEB19989-8F5F-4E8E-B67E-675D8BF52553}">
      <dsp:nvSpPr>
        <dsp:cNvPr id="0" name=""/>
        <dsp:cNvSpPr/>
      </dsp:nvSpPr>
      <dsp:spPr>
        <a:xfrm>
          <a:off x="5497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5A966-CA31-487C-8BF1-04E576EBC165}">
      <dsp:nvSpPr>
        <dsp:cNvPr id="0" name=""/>
        <dsp:cNvSpPr/>
      </dsp:nvSpPr>
      <dsp:spPr>
        <a:xfrm>
          <a:off x="2270966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1E87A-CB02-4868-8503-A29FBE88EB26}">
      <dsp:nvSpPr>
        <dsp:cNvPr id="0" name=""/>
        <dsp:cNvSpPr/>
      </dsp:nvSpPr>
      <dsp:spPr>
        <a:xfrm>
          <a:off x="1780114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i="0" kern="1200"/>
            <a:t>Data </a:t>
          </a:r>
          <a:r>
            <a:rPr lang="en-US" sz="2000" kern="1200"/>
            <a:t>Analysis</a:t>
          </a:r>
        </a:p>
      </dsp:txBody>
      <dsp:txXfrm>
        <a:off x="1780114" y="1369817"/>
        <a:ext cx="1510312" cy="849550"/>
      </dsp:txXfrm>
    </dsp:sp>
    <dsp:sp modelId="{C02BA9B3-29BB-4EFB-B185-439CD77E8B64}">
      <dsp:nvSpPr>
        <dsp:cNvPr id="0" name=""/>
        <dsp:cNvSpPr/>
      </dsp:nvSpPr>
      <dsp:spPr>
        <a:xfrm>
          <a:off x="1780114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Data Collection and Integration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Data Cleaning and Preprocessing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Exploratory Data Analysis (EDA)</a:t>
          </a:r>
          <a:endParaRPr lang="en-US" sz="1400" kern="1200"/>
        </a:p>
      </dsp:txBody>
      <dsp:txXfrm>
        <a:off x="1780114" y="2277272"/>
        <a:ext cx="1510312" cy="1334626"/>
      </dsp:txXfrm>
    </dsp:sp>
    <dsp:sp modelId="{CD03BEBA-EE28-4002-A88E-81D4225C9A07}">
      <dsp:nvSpPr>
        <dsp:cNvPr id="0" name=""/>
        <dsp:cNvSpPr/>
      </dsp:nvSpPr>
      <dsp:spPr>
        <a:xfrm>
          <a:off x="4045583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370DF-DF39-4929-BCBC-EC287AF80C5C}">
      <dsp:nvSpPr>
        <dsp:cNvPr id="0" name=""/>
        <dsp:cNvSpPr/>
      </dsp:nvSpPr>
      <dsp:spPr>
        <a:xfrm>
          <a:off x="3554731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Building Models</a:t>
          </a:r>
        </a:p>
      </dsp:txBody>
      <dsp:txXfrm>
        <a:off x="3554731" y="1369817"/>
        <a:ext cx="1510312" cy="849550"/>
      </dsp:txXfrm>
    </dsp:sp>
    <dsp:sp modelId="{19B92525-FCD6-4A8F-8AB2-6F05677814F7}">
      <dsp:nvSpPr>
        <dsp:cNvPr id="0" name=""/>
        <dsp:cNvSpPr/>
      </dsp:nvSpPr>
      <dsp:spPr>
        <a:xfrm>
          <a:off x="3554731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Model Development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Model Validation and Testing</a:t>
          </a:r>
          <a:endParaRPr lang="en-US" sz="1400" kern="1200"/>
        </a:p>
      </dsp:txBody>
      <dsp:txXfrm>
        <a:off x="3554731" y="2277272"/>
        <a:ext cx="1510312" cy="1334626"/>
      </dsp:txXfrm>
    </dsp:sp>
    <dsp:sp modelId="{715D53EA-537C-4E50-B910-CA9A265CFEE0}">
      <dsp:nvSpPr>
        <dsp:cNvPr id="0" name=""/>
        <dsp:cNvSpPr/>
      </dsp:nvSpPr>
      <dsp:spPr>
        <a:xfrm>
          <a:off x="5820200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2BA99-ACB0-477B-B90B-21557CDF660C}">
      <dsp:nvSpPr>
        <dsp:cNvPr id="0" name=""/>
        <dsp:cNvSpPr/>
      </dsp:nvSpPr>
      <dsp:spPr>
        <a:xfrm>
          <a:off x="5329348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i="0" kern="1200"/>
            <a:t>Data Visualization</a:t>
          </a:r>
          <a:endParaRPr lang="en-US" sz="2000" kern="1200"/>
        </a:p>
      </dsp:txBody>
      <dsp:txXfrm>
        <a:off x="5329348" y="1369817"/>
        <a:ext cx="1510312" cy="849550"/>
      </dsp:txXfrm>
    </dsp:sp>
    <dsp:sp modelId="{25F765FD-35AC-4BC0-BECA-B49001FDB705}">
      <dsp:nvSpPr>
        <dsp:cNvPr id="0" name=""/>
        <dsp:cNvSpPr/>
      </dsp:nvSpPr>
      <dsp:spPr>
        <a:xfrm>
          <a:off x="5329348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Customer Insights</a:t>
          </a:r>
          <a:r>
            <a:rPr lang="en-US" sz="1400" kern="1200"/>
            <a:t> 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Creating dashboards &amp; reports</a:t>
          </a:r>
        </a:p>
      </dsp:txBody>
      <dsp:txXfrm>
        <a:off x="5329348" y="2277272"/>
        <a:ext cx="1510312" cy="1334626"/>
      </dsp:txXfrm>
    </dsp:sp>
    <dsp:sp modelId="{9A3CC062-2A86-4B54-9FEF-2645A30BCFFB}">
      <dsp:nvSpPr>
        <dsp:cNvPr id="0" name=""/>
        <dsp:cNvSpPr/>
      </dsp:nvSpPr>
      <dsp:spPr>
        <a:xfrm>
          <a:off x="7594817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6AE57-8FFA-44F6-A112-06B3D131C3A9}">
      <dsp:nvSpPr>
        <dsp:cNvPr id="0" name=""/>
        <dsp:cNvSpPr/>
      </dsp:nvSpPr>
      <dsp:spPr>
        <a:xfrm>
          <a:off x="7103966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Collaboration</a:t>
          </a:r>
        </a:p>
      </dsp:txBody>
      <dsp:txXfrm>
        <a:off x="7103966" y="1369817"/>
        <a:ext cx="1510312" cy="849550"/>
      </dsp:txXfrm>
    </dsp:sp>
    <dsp:sp modelId="{60D759F5-8D2E-4410-B35A-25CE3F8B3133}">
      <dsp:nvSpPr>
        <dsp:cNvPr id="0" name=""/>
        <dsp:cNvSpPr/>
      </dsp:nvSpPr>
      <dsp:spPr>
        <a:xfrm>
          <a:off x="7103966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E32C3-AA52-40DB-A5A8-6A606DEA6E72}">
      <dsp:nvSpPr>
        <dsp:cNvPr id="0" name=""/>
        <dsp:cNvSpPr/>
      </dsp:nvSpPr>
      <dsp:spPr>
        <a:xfrm>
          <a:off x="9369434" y="716715"/>
          <a:ext cx="528609" cy="5286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45CD1-9048-4A24-ACD9-E1EBB36FA15F}">
      <dsp:nvSpPr>
        <dsp:cNvPr id="0" name=""/>
        <dsp:cNvSpPr/>
      </dsp:nvSpPr>
      <dsp:spPr>
        <a:xfrm>
          <a:off x="8878583" y="1369817"/>
          <a:ext cx="1510312" cy="849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i="0" kern="1200"/>
            <a:t>Adapt to New Technologies</a:t>
          </a:r>
          <a:endParaRPr lang="en-US" sz="2000" kern="1200"/>
        </a:p>
      </dsp:txBody>
      <dsp:txXfrm>
        <a:off x="8878583" y="1369817"/>
        <a:ext cx="1510312" cy="849550"/>
      </dsp:txXfrm>
    </dsp:sp>
    <dsp:sp modelId="{83A8F443-A7D9-4FAF-9BEF-08ED23F1F114}">
      <dsp:nvSpPr>
        <dsp:cNvPr id="0" name=""/>
        <dsp:cNvSpPr/>
      </dsp:nvSpPr>
      <dsp:spPr>
        <a:xfrm>
          <a:off x="8878583" y="2277272"/>
          <a:ext cx="1510312" cy="1334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CB846-09BF-496A-900E-E4C647BBA7F1}">
      <dsp:nvSpPr>
        <dsp:cNvPr id="0" name=""/>
        <dsp:cNvSpPr/>
      </dsp:nvSpPr>
      <dsp:spPr>
        <a:xfrm>
          <a:off x="0" y="0"/>
          <a:ext cx="105064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63FB8-B8C0-4AE9-8CBD-9D77082856F8}">
      <dsp:nvSpPr>
        <dsp:cNvPr id="0" name=""/>
        <dsp:cNvSpPr/>
      </dsp:nvSpPr>
      <dsp:spPr>
        <a:xfrm>
          <a:off x="0" y="0"/>
          <a:ext cx="10506456" cy="96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/>
            <a:t>CSCI 6502 Big Data Analytics: Systems, Algorithms, and Applications</a:t>
          </a:r>
          <a:endParaRPr lang="en-US" sz="2900" kern="1200"/>
        </a:p>
      </dsp:txBody>
      <dsp:txXfrm>
        <a:off x="0" y="0"/>
        <a:ext cx="10506456" cy="969237"/>
      </dsp:txXfrm>
    </dsp:sp>
    <dsp:sp modelId="{425E8179-686F-468B-8323-82EF5917FA46}">
      <dsp:nvSpPr>
        <dsp:cNvPr id="0" name=""/>
        <dsp:cNvSpPr/>
      </dsp:nvSpPr>
      <dsp:spPr>
        <a:xfrm>
          <a:off x="0" y="969236"/>
          <a:ext cx="105064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ADC45-1AF8-43D1-A7D1-21826F9035C9}">
      <dsp:nvSpPr>
        <dsp:cNvPr id="0" name=""/>
        <dsp:cNvSpPr/>
      </dsp:nvSpPr>
      <dsp:spPr>
        <a:xfrm>
          <a:off x="0" y="969237"/>
          <a:ext cx="10506456" cy="96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/>
            <a:t>CSCI 5622 Machine Learning</a:t>
          </a:r>
          <a:endParaRPr lang="en-US" sz="2900" kern="1200"/>
        </a:p>
      </dsp:txBody>
      <dsp:txXfrm>
        <a:off x="0" y="969237"/>
        <a:ext cx="10506456" cy="969237"/>
      </dsp:txXfrm>
    </dsp:sp>
    <dsp:sp modelId="{03F3AC9B-0E8F-489B-BEAC-AED9BFBA1696}">
      <dsp:nvSpPr>
        <dsp:cNvPr id="0" name=""/>
        <dsp:cNvSpPr/>
      </dsp:nvSpPr>
      <dsp:spPr>
        <a:xfrm>
          <a:off x="0" y="1938473"/>
          <a:ext cx="105064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775A6-2733-4D59-881B-EE1D57305613}">
      <dsp:nvSpPr>
        <dsp:cNvPr id="0" name=""/>
        <dsp:cNvSpPr/>
      </dsp:nvSpPr>
      <dsp:spPr>
        <a:xfrm>
          <a:off x="0" y="1938474"/>
          <a:ext cx="10506456" cy="96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/>
            <a:t>CSCI 5832 Natural Language Processing</a:t>
          </a:r>
          <a:endParaRPr lang="en-US" sz="2900" kern="1200"/>
        </a:p>
      </dsp:txBody>
      <dsp:txXfrm>
        <a:off x="0" y="1938474"/>
        <a:ext cx="10506456" cy="969237"/>
      </dsp:txXfrm>
    </dsp:sp>
    <dsp:sp modelId="{A38CFC16-2B7D-4A0D-AA0E-0EDF754D2D6D}">
      <dsp:nvSpPr>
        <dsp:cNvPr id="0" name=""/>
        <dsp:cNvSpPr/>
      </dsp:nvSpPr>
      <dsp:spPr>
        <a:xfrm>
          <a:off x="0" y="2907710"/>
          <a:ext cx="105064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D4C18-13F3-40C7-A76A-BC941043B4A0}">
      <dsp:nvSpPr>
        <dsp:cNvPr id="0" name=""/>
        <dsp:cNvSpPr/>
      </dsp:nvSpPr>
      <dsp:spPr>
        <a:xfrm>
          <a:off x="0" y="2907711"/>
          <a:ext cx="10506456" cy="96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/>
            <a:t>MSBX 5310 Customer Analytics</a:t>
          </a:r>
          <a:endParaRPr lang="en-US" sz="2900" kern="1200"/>
        </a:p>
      </dsp:txBody>
      <dsp:txXfrm>
        <a:off x="0" y="2907711"/>
        <a:ext cx="10506456" cy="96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96335-61EE-4699-ACB7-607342297C16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9603F-5C3E-42D4-AFE9-A62F7E5D01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9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603F-5C3E-42D4-AFE9-A62F7E5D01B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106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Demand for AI software is predicted to increase by 154 % in 2022 compared to the previous year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603F-5C3E-42D4-AFE9-A62F7E5D01B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03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shift in eating habits after Pandemic 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603F-5C3E-42D4-AFE9-A62F7E5D01B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UberEats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uses Michelangelo, a machine learning platform in the United States: </a:t>
            </a:r>
            <a:r>
              <a:rPr lang="en-US" b="0" i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UberEats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serves more than half of the United States' population, facilitating deliveries for about 100,000 restaurants. It also operates in 300 cities and 300 other places around the world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603F-5C3E-42D4-AFE9-A62F7E5D01B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47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1F19-2E05-E483-77A6-AFE27225C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ADD4D-B845-CF8A-5AE0-6AB97F98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B67E2-6671-D374-6C96-1A447D72D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74AA-F43B-A62B-0F17-43E19B17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7574C-7811-6C25-C4AD-30A4A5BD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8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D77E-EE7A-0C76-7B96-89005D73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A5D46-9ED6-DD9C-EFDF-2C287FF95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9BB7-C10C-E001-1029-C563F98C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974F-AD99-9826-BD28-49948162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8D97-04F4-679A-D29D-4AB20AC1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37F8B-B4C9-E5EB-9A91-D988418E0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BBE3D-3877-33BB-BC8D-A6CACEE00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8650-2EF3-FE12-B6E9-536C1C5E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E89A-7897-7C5C-4E57-284EF4A7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67A8-9D94-6B6A-6431-700B4FC5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47EC-8E4A-D2C1-0119-AF5B3B96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AF5C-7337-72B5-D7D3-8B1F964B6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A458-E7FE-7847-C5C2-D5A34F4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DA16-6284-ED7E-FEB6-8B34EBB8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7F98-40C1-D366-BBFA-A4478EE1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D6B3-02C4-1001-A6D0-460BA311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9B818-60E5-901C-C012-41719D54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BFEB-2A96-B5FC-C5A7-C464D3F2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49E3A-74F9-A456-3853-49CF7339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6F307-E1A5-DEDF-7281-C8045B29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1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32B0-816F-0323-D53E-7A7EFED3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0BA5-B20D-4B10-5945-D08C8A47D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FBEDA-1387-6945-A29E-107CCD911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217B-DC49-ED98-4C59-81B94B67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5284-6870-AAF1-E5F0-5DB4595E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36AC9-BB02-7297-266D-9C95355D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C9B4-5E9F-CA7F-FDA0-5B364E4C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6B2E4-324B-288E-7015-AB6EC9EB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886F6-87B6-872E-C524-FA75291BC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B3E85-CDA3-2310-FE5B-03D75BFCC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4FE58-2D07-26AB-22CC-A8FC46555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815EC-53D8-0489-A56E-51714F07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A8D74-431A-1424-C8AF-4C1963EB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B7150-C2D6-46C6-97D3-2AFAD2AC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20A4-A5E0-B096-DE73-0E495B3A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01C37-7E60-E15A-60C0-F5D254A9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DC683-5A7A-DE2C-FB4A-9CE70092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31B4-6E58-3F2B-4B80-A090ED92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0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E1877-FA8A-7794-C9A8-F7FF3F43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4E54A-EE2F-7016-2586-BA87AC36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F7B7-9E9B-2A9D-0CEB-ED1BFDFC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4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48FD-5EA0-DD64-7C23-D6582833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6B6C1-851D-D0E8-2DFF-8300C9D5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3BC19-A69D-A061-A0BE-92E5644A7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67C7C-0B93-AC59-7CA2-B85D8652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F7DA5-E712-85BA-59BC-C55A520D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1756D-3F78-EBEF-1637-EF690A3F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7284-7DD1-5CC1-F5D4-C4C604E1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8354B-3395-3BB8-A935-ABFB640D6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3E1A6-1398-36CC-E751-C5E8F439F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997F3-15C4-FA16-5F73-4334D4B4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2F32C-DE0D-7B4E-5664-54C68ABA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A7305-5A2C-ABE8-7A44-AE4892A4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0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6D1FD-9BE2-089E-D90A-49B886F2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78A9E-5428-D495-56A2-856C47F6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4C58-F5BD-30C3-0218-7D078173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0BB64-3E8E-D64E-8A1C-497DCA3C7D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76778-D11D-4354-B7D6-B5DD01E69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49D0E-915C-84D3-6BB5-99CDF8DE7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B09E5-3D38-3048-A3DA-F588BD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6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imizemarketresearch.com/market-report/artificial-intelligence-ai-in-food-and-beverages-market/107511/" TargetMode="External"/><Relationship Id="rId2" Type="http://schemas.openxmlformats.org/officeDocument/2006/relationships/hyperlink" Target="https://github.com/bora-pajo/Foo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10/how-are-food-delivery-apps-revolutionizing-the-restaurant-industry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hopping board with spices on top">
            <a:extLst>
              <a:ext uri="{FF2B5EF4-FFF2-40B4-BE49-F238E27FC236}">
                <a16:creationId xmlns:a16="http://schemas.microsoft.com/office/drawing/2014/main" id="{8DFCA721-486E-5DBA-FBA0-B9ADBDB4E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17840"/>
          <a:stretch/>
        </p:blipFill>
        <p:spPr>
          <a:xfrm>
            <a:off x="3523488" y="-1"/>
            <a:ext cx="8668512" cy="68580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BC45-CFCF-5F41-11B2-6D434F047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928" y="955566"/>
            <a:ext cx="4604449" cy="4182491"/>
          </a:xfrm>
        </p:spPr>
        <p:txBody>
          <a:bodyPr anchor="b">
            <a:no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  <a:latin typeface="+mn-lt"/>
              </a:rPr>
              <a:t>Impact of Data Science in Food Business</a:t>
            </a:r>
            <a:br>
              <a:rPr lang="en-US" sz="6600" dirty="0">
                <a:latin typeface="+mn-lt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  <a:ea typeface="Calibri"/>
                <a:cs typeface="Calibri"/>
              </a:rPr>
              <a:t>Data Science As a Field</a:t>
            </a:r>
            <a:br>
              <a:rPr lang="en-US" sz="1800" dirty="0">
                <a:latin typeface="+mn-lt"/>
                <a:ea typeface="Calibri"/>
                <a:cs typeface="Calibri"/>
              </a:rPr>
            </a:br>
            <a:endParaRPr lang="en-US" sz="1800" dirty="0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7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D183-2BC2-756A-A94D-4CA5CC97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b="1"/>
              <a:t>Courses Offered at CU Boulder</a:t>
            </a:r>
            <a:endParaRPr lang="en-US" sz="4800" b="1">
              <a:ea typeface="Calibri Light"/>
              <a:cs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11470BF-5C6A-122A-A688-C1276F820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29727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63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194A-34BF-C6E3-363C-2012CAD7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474331" cy="29121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>
                <a:latin typeface="Calibri"/>
                <a:ea typeface="Calibri"/>
                <a:cs typeface="Calibri"/>
              </a:rPr>
              <a:t>Analysis: Understanding</a:t>
            </a:r>
            <a:br>
              <a:rPr lang="en-US" sz="3300" b="1">
                <a:latin typeface="Calibri"/>
              </a:rPr>
            </a:br>
            <a:r>
              <a:rPr lang="en-US" sz="3300" b="1">
                <a:latin typeface="Calibri"/>
                <a:ea typeface="Calibri"/>
                <a:cs typeface="Calibri"/>
              </a:rPr>
              <a:t>Food Choices from a Comprehensive Student Survey</a:t>
            </a:r>
            <a:r>
              <a:rPr lang="en-US" sz="3300"/>
              <a:t> </a:t>
            </a:r>
          </a:p>
        </p:txBody>
      </p:sp>
      <p:pic>
        <p:nvPicPr>
          <p:cNvPr id="44" name="Picture 43" descr="Glasses on top of a book">
            <a:extLst>
              <a:ext uri="{FF2B5EF4-FFF2-40B4-BE49-F238E27FC236}">
                <a16:creationId xmlns:a16="http://schemas.microsoft.com/office/drawing/2014/main" id="{D3AD69D5-5392-2EBE-E808-CD2989524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70" r="-2" b="2536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C8F89-8503-9D5F-748E-DCCCF4006A47}"/>
              </a:ext>
            </a:extLst>
          </p:cNvPr>
          <p:cNvSpPr txBox="1"/>
          <p:nvPr/>
        </p:nvSpPr>
        <p:spPr>
          <a:xfrm>
            <a:off x="4223982" y="3752850"/>
            <a:ext cx="7485413" cy="29121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/>
              <a:t>Data was collected by Ms. Bora Pajo during her time as an assistant professor at Mercyhurst University in Erie, Pennsylvania.</a:t>
            </a:r>
            <a:endParaRPr lang="en-US" sz="1750">
              <a:ea typeface="Calibri"/>
              <a:cs typeface="Calibri"/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50">
              <a:ea typeface="Calibri"/>
              <a:cs typeface="Calibri"/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/>
              <a:t>She surveyed 126 students regarding their food and eating choices. The survey includes 55 questions where the students self-reported their eating habits, food preferences and spending behavior.</a:t>
            </a:r>
            <a:endParaRPr lang="en-US" sz="1750">
              <a:ea typeface="Calibri"/>
              <a:cs typeface="Calibri"/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50">
              <a:ea typeface="Calibri"/>
              <a:cs typeface="Calibri"/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/>
              <a:t>Columns Used for Analysis: Student Year, Place of Residence, How much are students willing to pay when they eat out, How often do they eat out, Ideal Diet according to them and Favourite Cuisine</a:t>
            </a:r>
            <a:endParaRPr lang="en-US" sz="175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08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28C5F-3BFE-D3BC-E01A-36D13A7B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83" y="276773"/>
            <a:ext cx="8333231" cy="13206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kern="1200">
                <a:latin typeface="+mj-lt"/>
                <a:ea typeface="+mj-ea"/>
                <a:cs typeface="+mj-cs"/>
              </a:rPr>
              <a:t>How much do you want to pay for a meal out?</a:t>
            </a:r>
            <a:endParaRPr lang="en-US" b="1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8" name="Picture 7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31535A74-75E3-B6A6-AF8F-2BEFB69B8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0"/>
          <a:stretch/>
        </p:blipFill>
        <p:spPr>
          <a:xfrm>
            <a:off x="566928" y="1753655"/>
            <a:ext cx="6425184" cy="4271349"/>
          </a:xfrm>
          <a:prstGeom prst="rect">
            <a:avLst/>
          </a:prstGeom>
        </p:spPr>
      </p:pic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84B45B80-298B-C08C-5AEF-3386C155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1"/>
          <a:stretch/>
        </p:blipFill>
        <p:spPr>
          <a:xfrm>
            <a:off x="6992112" y="1931642"/>
            <a:ext cx="5084064" cy="3915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A0D33F-D38E-2686-9DCC-91D85819F8BF}"/>
              </a:ext>
            </a:extLst>
          </p:cNvPr>
          <p:cNvSpPr/>
          <p:nvPr/>
        </p:nvSpPr>
        <p:spPr>
          <a:xfrm>
            <a:off x="1207008" y="2420112"/>
            <a:ext cx="975360" cy="19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5D8A5-32D7-2A69-E3ED-CD07B4F5EFDA}"/>
              </a:ext>
            </a:extLst>
          </p:cNvPr>
          <p:cNvSpPr/>
          <p:nvPr/>
        </p:nvSpPr>
        <p:spPr>
          <a:xfrm>
            <a:off x="1207008" y="3236975"/>
            <a:ext cx="975360" cy="19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67978-941C-6C24-21D7-1F5CBECE19E9}"/>
              </a:ext>
            </a:extLst>
          </p:cNvPr>
          <p:cNvSpPr/>
          <p:nvPr/>
        </p:nvSpPr>
        <p:spPr>
          <a:xfrm>
            <a:off x="1207008" y="4047743"/>
            <a:ext cx="975360" cy="19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19449-B33F-69CF-26A3-0E8131F26DA1}"/>
              </a:ext>
            </a:extLst>
          </p:cNvPr>
          <p:cNvSpPr/>
          <p:nvPr/>
        </p:nvSpPr>
        <p:spPr>
          <a:xfrm>
            <a:off x="1207008" y="4895087"/>
            <a:ext cx="975360" cy="19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FFA671F-A36B-67B3-13AB-655B80E5E690}"/>
              </a:ext>
            </a:extLst>
          </p:cNvPr>
          <p:cNvSpPr/>
          <p:nvPr/>
        </p:nvSpPr>
        <p:spPr>
          <a:xfrm>
            <a:off x="8302752" y="2121408"/>
            <a:ext cx="1072896" cy="3328416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ea typeface="Calibri"/>
                <a:cs typeface="Calibri"/>
              </a:rPr>
              <a:t>$15-$20</a:t>
            </a:r>
          </a:p>
        </p:txBody>
      </p:sp>
    </p:spTree>
    <p:extLst>
      <p:ext uri="{BB962C8B-B14F-4D97-AF65-F5344CB8AC3E}">
        <p14:creationId xmlns:p14="http://schemas.microsoft.com/office/powerpoint/2010/main" val="425136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D272-9688-80E8-0792-B5CC3B77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462661"/>
            <a:ext cx="8833104" cy="8744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ea typeface="Calibri Light"/>
                <a:cs typeface="Calibri Light"/>
              </a:rPr>
              <a:t>Place of Residence &amp; How Often do the Students Eat Outside</a:t>
            </a:r>
          </a:p>
        </p:txBody>
      </p:sp>
      <p:pic>
        <p:nvPicPr>
          <p:cNvPr id="6" name="Picture 5" descr="A graph of a bar chart&#10;&#10;Description automatically generated">
            <a:extLst>
              <a:ext uri="{FF2B5EF4-FFF2-40B4-BE49-F238E27FC236}">
                <a16:creationId xmlns:a16="http://schemas.microsoft.com/office/drawing/2014/main" id="{0F299E63-AAE5-E2A6-1362-4C38168F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6" b="11194"/>
          <a:stretch/>
        </p:blipFill>
        <p:spPr>
          <a:xfrm>
            <a:off x="1975104" y="1881011"/>
            <a:ext cx="8244114" cy="4024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D60E4C-354A-1769-3727-E5414B11B5D7}"/>
              </a:ext>
            </a:extLst>
          </p:cNvPr>
          <p:cNvSpPr/>
          <p:nvPr/>
        </p:nvSpPr>
        <p:spPr>
          <a:xfrm>
            <a:off x="1926336" y="2231135"/>
            <a:ext cx="5900928" cy="999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94C8-E80C-76D2-21BE-9F74AC1E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ea typeface="+mj-lt"/>
                <a:cs typeface="+mj-lt"/>
              </a:rPr>
              <a:t>Amount Students Willing to Pay &amp; How Often do the Students Eat Outside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74BFD-1B45-0709-9B6A-94AADF42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8" b="18238"/>
          <a:stretch/>
        </p:blipFill>
        <p:spPr>
          <a:xfrm>
            <a:off x="774192" y="2029046"/>
            <a:ext cx="10526635" cy="24297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DB68FA7-6338-9DA7-679E-F706663ED35D}"/>
              </a:ext>
            </a:extLst>
          </p:cNvPr>
          <p:cNvSpPr/>
          <p:nvPr/>
        </p:nvSpPr>
        <p:spPr>
          <a:xfrm>
            <a:off x="475488" y="3023616"/>
            <a:ext cx="3194303" cy="58521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899-967F-A6EC-A2B8-3A39FCE7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44" y="386292"/>
            <a:ext cx="3968045" cy="1128008"/>
          </a:xfrm>
        </p:spPr>
        <p:txBody>
          <a:bodyPr>
            <a:normAutofit fontScale="90000"/>
          </a:bodyPr>
          <a:lstStyle/>
          <a:p>
            <a:r>
              <a:rPr lang="en-US" sz="4000" b="1">
                <a:ea typeface="Calibri Light"/>
                <a:cs typeface="Calibri Light"/>
              </a:rPr>
              <a:t>Favourite Cuisines</a:t>
            </a:r>
          </a:p>
        </p:txBody>
      </p:sp>
      <p:pic>
        <p:nvPicPr>
          <p:cNvPr id="5" name="Picture 4" descr="A graph with text on it&#10;&#10;Description automatically generated">
            <a:extLst>
              <a:ext uri="{FF2B5EF4-FFF2-40B4-BE49-F238E27FC236}">
                <a16:creationId xmlns:a16="http://schemas.microsoft.com/office/drawing/2014/main" id="{6C503FBA-9456-8639-598A-7EF18B44B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3" t="13764" r="-93" b="15730"/>
          <a:stretch/>
        </p:blipFill>
        <p:spPr>
          <a:xfrm>
            <a:off x="171817" y="1866391"/>
            <a:ext cx="7082976" cy="19270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6AC389-88B8-7EF3-EA98-75A76AC30EB2}"/>
              </a:ext>
            </a:extLst>
          </p:cNvPr>
          <p:cNvSpPr/>
          <p:nvPr/>
        </p:nvSpPr>
        <p:spPr>
          <a:xfrm>
            <a:off x="476956" y="4590626"/>
            <a:ext cx="6522720" cy="8234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2AF30-6255-291B-545B-D5855A74D1B9}"/>
              </a:ext>
            </a:extLst>
          </p:cNvPr>
          <p:cNvSpPr txBox="1"/>
          <p:nvPr/>
        </p:nvSpPr>
        <p:spPr>
          <a:xfrm>
            <a:off x="580248" y="4681728"/>
            <a:ext cx="6412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Pasta, Steak, Chicken, Pizza, Spaghetti and Lasagna are the most desirable food items that the students are willing to have. 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DBC3EA-93D6-2163-C544-12F162E9D3CF}"/>
              </a:ext>
            </a:extLst>
          </p:cNvPr>
          <p:cNvSpPr/>
          <p:nvPr/>
        </p:nvSpPr>
        <p:spPr>
          <a:xfrm>
            <a:off x="6865055" y="2441222"/>
            <a:ext cx="2540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777E764C-85DF-ABC3-69F7-0EC9573B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012" y="427568"/>
            <a:ext cx="4175476" cy="4168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6E67AF-EFDF-A44B-5D99-F8726C907116}"/>
              </a:ext>
            </a:extLst>
          </p:cNvPr>
          <p:cNvSpPr/>
          <p:nvPr/>
        </p:nvSpPr>
        <p:spPr>
          <a:xfrm>
            <a:off x="7786512" y="4844625"/>
            <a:ext cx="3785165" cy="6823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3AB2C-3B59-16F8-5415-561816F36345}"/>
              </a:ext>
            </a:extLst>
          </p:cNvPr>
          <p:cNvSpPr txBox="1"/>
          <p:nvPr/>
        </p:nvSpPr>
        <p:spPr>
          <a:xfrm>
            <a:off x="7744178" y="4999567"/>
            <a:ext cx="3787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Ideal Diet for Students</a:t>
            </a:r>
          </a:p>
        </p:txBody>
      </p:sp>
    </p:spTree>
    <p:extLst>
      <p:ext uri="{BB962C8B-B14F-4D97-AF65-F5344CB8AC3E}">
        <p14:creationId xmlns:p14="http://schemas.microsoft.com/office/powerpoint/2010/main" val="418440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D68F-B3A4-DC12-5E0C-C4510636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62D9-79B8-BD45-9C0B-C0C44E70C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https://github.com/bora-pajo/Food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https://www.maximizemarketresearch.com/market-report/artificial-intelligence-ai-in-food-and-beverages-market/107511/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228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hone with a screen on it surrounded by food&#10;&#10;Description automatically generated">
            <a:extLst>
              <a:ext uri="{FF2B5EF4-FFF2-40B4-BE49-F238E27FC236}">
                <a16:creationId xmlns:a16="http://schemas.microsoft.com/office/drawing/2014/main" id="{4F8C9F23-AD48-5E7A-A2D1-1A2898B8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1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99948-E541-6D2C-62B2-852EA2BB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5693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THANK YOU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0DD84-6424-6CD9-6DFB-68AC22C229CB}"/>
              </a:ext>
            </a:extLst>
          </p:cNvPr>
          <p:cNvSpPr txBox="1"/>
          <p:nvPr/>
        </p:nvSpPr>
        <p:spPr>
          <a:xfrm>
            <a:off x="973443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71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6B174-3D1E-E493-5E1D-09CB3E06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+mn-lt"/>
              </a:rPr>
              <a:t>Agenda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A1B28A0A-85E2-07EE-D8B5-56E2CD925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4889" cy="43585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Use Cases of Data Science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Organizations</a:t>
            </a:r>
          </a:p>
          <a:p>
            <a:r>
              <a:rPr lang="en-US"/>
              <a:t>Day to Day of a Data Scientist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Skills Required</a:t>
            </a:r>
          </a:p>
          <a:p>
            <a:r>
              <a:rPr lang="en-US">
                <a:cs typeface="Calibri"/>
              </a:rPr>
              <a:t>Courses at CU Boulder</a:t>
            </a:r>
            <a:endParaRPr lang="en-US"/>
          </a:p>
          <a:p>
            <a:r>
              <a:rPr lang="en-US"/>
              <a:t>Analysis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Block Arc 89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ADCAA-EEB4-325E-B86E-A0733E6B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+mn-lt"/>
              </a:rPr>
              <a:t>Meet Our Team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EB68-E6D2-34FB-5BD6-DFDB9BC8B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Rohith Reddy Peddi</a:t>
            </a:r>
          </a:p>
          <a:p>
            <a:r>
              <a:rPr lang="en-US" sz="2200" dirty="0" err="1"/>
              <a:t>Abhishict</a:t>
            </a:r>
            <a:r>
              <a:rPr lang="en-US" sz="2200" dirty="0"/>
              <a:t> Pamula</a:t>
            </a:r>
          </a:p>
          <a:p>
            <a:r>
              <a:rPr lang="en-US" sz="2200" dirty="0"/>
              <a:t>Gowtham Dasappa</a:t>
            </a:r>
          </a:p>
          <a:p>
            <a:r>
              <a:rPr lang="en-US" sz="2200" dirty="0" err="1"/>
              <a:t>Bhuvanendra</a:t>
            </a:r>
            <a:r>
              <a:rPr lang="en-US" sz="2200" dirty="0"/>
              <a:t> </a:t>
            </a:r>
            <a:r>
              <a:rPr lang="en-US" sz="2200" dirty="0" err="1"/>
              <a:t>Putchala</a:t>
            </a:r>
            <a:endParaRPr lang="en-US" sz="2200" dirty="0"/>
          </a:p>
          <a:p>
            <a:r>
              <a:rPr lang="en-US" sz="2200"/>
              <a:t>Sai Srinivasa S P</a:t>
            </a:r>
            <a:endParaRPr lang="en-US" sz="2200" dirty="0"/>
          </a:p>
          <a:p>
            <a:r>
              <a:rPr lang="en-US" sz="2200" dirty="0"/>
              <a:t>Venkat</a:t>
            </a:r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EAE6D3CB-CE08-0D11-33A3-92CB8B59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r="1171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379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6989-0887-1343-2595-62DEF0D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196655"/>
          </a:xfrm>
        </p:spPr>
        <p:txBody>
          <a:bodyPr anchor="ctr">
            <a:normAutofit/>
          </a:bodyPr>
          <a:lstStyle/>
          <a:p>
            <a:r>
              <a:rPr lang="en-IN" b="1">
                <a:latin typeface="+mn-lt"/>
                <a:ea typeface="+mj-lt"/>
                <a:cs typeface="+mj-lt"/>
              </a:rPr>
              <a:t>Introduction</a:t>
            </a:r>
            <a:endParaRPr lang="en-US">
              <a:latin typeface="+mn-lt"/>
              <a:ea typeface="+mj-lt"/>
              <a:cs typeface="+mj-lt"/>
            </a:endParaRPr>
          </a:p>
        </p:txBody>
      </p:sp>
      <p:pic>
        <p:nvPicPr>
          <p:cNvPr id="5" name="Picture 4" descr="A close-up of a burger&#10;&#10;Description automatically generated">
            <a:extLst>
              <a:ext uri="{FF2B5EF4-FFF2-40B4-BE49-F238E27FC236}">
                <a16:creationId xmlns:a16="http://schemas.microsoft.com/office/drawing/2014/main" id="{9918C87C-F3C5-1067-FBDF-CABA4A83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46" b="1031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3E1C-E40F-BD00-91FD-65B1699B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942" y="3228594"/>
            <a:ext cx="7424453" cy="356849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242424"/>
                </a:solidFill>
                <a:ea typeface="+mn-lt"/>
                <a:cs typeface="+mn-lt"/>
              </a:rPr>
              <a:t>The term food industry covers a series of activities like processing, preparation, preservation, packaging and delivery of foodstuffs.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solidFill>
                  <a:srgbClr val="242424"/>
                </a:solidFill>
                <a:ea typeface="+mn-lt"/>
                <a:cs typeface="+mn-lt"/>
              </a:rPr>
              <a:t>Food manufacturing companies are actively getting deeper into data science to improve inventory management, Meeting quality standards and to meet customer demands.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48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3021D50-474D-5589-3076-D35E7EB66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552" y="347134"/>
            <a:ext cx="7477897" cy="5867398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4483D-B58B-88CA-68D1-5E68D6D7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5" y="365125"/>
            <a:ext cx="6535830" cy="1807305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What Goals can Data Science Achieve?</a:t>
            </a:r>
            <a:endParaRPr lang="en-US" sz="2800" b="1" dirty="0">
              <a:latin typeface="+mn-lt"/>
              <a:ea typeface="Calibri Light"/>
              <a:cs typeface="Calibri Light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A653DE8-7561-D2E0-2B54-01D0C2F0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013983"/>
            <a:ext cx="5672384" cy="4234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Identifying Trends in Eating Habits</a:t>
            </a:r>
          </a:p>
          <a:p>
            <a:r>
              <a:rPr lang="en-US" sz="2000" b="1" dirty="0">
                <a:ea typeface="+mn-lt"/>
                <a:cs typeface="+mn-lt"/>
              </a:rPr>
              <a:t>Personalized Recommendations</a:t>
            </a:r>
          </a:p>
          <a:p>
            <a:r>
              <a:rPr lang="en-US" sz="2000" b="1" dirty="0">
                <a:latin typeface="Calibri"/>
                <a:ea typeface="+mn-lt"/>
                <a:cs typeface="Arial"/>
              </a:rPr>
              <a:t>Forecasting Demand</a:t>
            </a:r>
          </a:p>
          <a:p>
            <a:r>
              <a:rPr lang="en-US" sz="2000" b="1" dirty="0">
                <a:ea typeface="+mn-lt"/>
                <a:cs typeface="+mn-lt"/>
              </a:rPr>
              <a:t>Inventory Optimization</a:t>
            </a:r>
          </a:p>
          <a:p>
            <a:r>
              <a:rPr lang="en-US" sz="2000" b="1" dirty="0">
                <a:ea typeface="+mn-lt"/>
                <a:cs typeface="+mn-lt"/>
              </a:rPr>
              <a:t>Feedback Analysis</a:t>
            </a:r>
          </a:p>
          <a:p>
            <a:r>
              <a:rPr lang="en-US" sz="2000" b="1" dirty="0">
                <a:latin typeface="Calibri"/>
                <a:ea typeface="+mn-lt"/>
                <a:cs typeface="Arial"/>
              </a:rPr>
              <a:t>Improved Insights and Marketing</a:t>
            </a:r>
          </a:p>
          <a:p>
            <a:endParaRPr lang="en-US" sz="2000" b="1" dirty="0">
              <a:ea typeface="+mn-lt"/>
              <a:cs typeface="+mn-lt"/>
            </a:endParaRPr>
          </a:p>
          <a:p>
            <a:endParaRPr lang="en-US" sz="2000" b="1" dirty="0">
              <a:ea typeface="+mn-lt"/>
              <a:cs typeface="+mn-lt"/>
            </a:endParaRPr>
          </a:p>
          <a:p>
            <a:endParaRPr lang="en-US" sz="2000" b="1" dirty="0">
              <a:latin typeface="Arial"/>
              <a:ea typeface="+mn-lt"/>
              <a:cs typeface="Arial"/>
            </a:endParaRPr>
          </a:p>
          <a:p>
            <a:endParaRPr lang="en-US" sz="1700" b="1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1700" b="1" dirty="0">
              <a:ea typeface="+mn-lt"/>
              <a:cs typeface="+mn-lt"/>
            </a:endParaRPr>
          </a:p>
          <a:p>
            <a:endParaRPr lang="en-US" sz="1700" b="1" dirty="0">
              <a:ea typeface="+mn-lt"/>
              <a:cs typeface="+mn-lt"/>
            </a:endParaRPr>
          </a:p>
          <a:p>
            <a:endParaRPr lang="en-US" sz="1700" b="1" dirty="0">
              <a:ea typeface="+mn-lt"/>
              <a:cs typeface="+mn-lt"/>
            </a:endParaRPr>
          </a:p>
        </p:txBody>
      </p:sp>
      <p:pic>
        <p:nvPicPr>
          <p:cNvPr id="24" name="Picture 23" descr="Assorted vegetables and fruits">
            <a:extLst>
              <a:ext uri="{FF2B5EF4-FFF2-40B4-BE49-F238E27FC236}">
                <a16:creationId xmlns:a16="http://schemas.microsoft.com/office/drawing/2014/main" id="{EB31E5B1-F930-AA56-D4D0-F134A8E4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2" r="2098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510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B8B4C-903F-0C22-5696-7E14F1BD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3" y="262120"/>
            <a:ext cx="5257412" cy="91119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 Light"/>
                <a:cs typeface="Calibri Light"/>
              </a:rPr>
              <a:t>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4FEEE-6089-0D03-9053-8A7CF9E3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" y="1071425"/>
            <a:ext cx="5899781" cy="49653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800" dirty="0">
              <a:ea typeface="+mn-lt"/>
              <a:cs typeface="+mn-lt"/>
            </a:endParaRPr>
          </a:p>
          <a:p>
            <a:pPr marL="285750" indent="-285750"/>
            <a:r>
              <a:rPr lang="en-US" sz="2000" b="1" dirty="0">
                <a:ea typeface="+mn-lt"/>
                <a:cs typeface="+mn-lt"/>
              </a:rPr>
              <a:t>The Cheesecake Factory</a:t>
            </a:r>
            <a:r>
              <a:rPr lang="en-US" sz="2000" dirty="0">
                <a:ea typeface="+mn-lt"/>
                <a:cs typeface="+mn-lt"/>
              </a:rPr>
              <a:t> utilizes Big Data-driven software to process and analyze enormous data sets from 175 locations in the U.S. </a:t>
            </a:r>
          </a:p>
          <a:p>
            <a:pPr marL="342900" indent="-342900"/>
            <a:r>
              <a:rPr lang="en-US" sz="2000" b="1" dirty="0" err="1">
                <a:ea typeface="+mn-lt"/>
                <a:cs typeface="+mn-lt"/>
              </a:rPr>
              <a:t>FreshDirect</a:t>
            </a:r>
            <a:r>
              <a:rPr lang="en-US" sz="2000" dirty="0">
                <a:ea typeface="+mn-lt"/>
                <a:cs typeface="+mn-lt"/>
              </a:rPr>
              <a:t> uses sensors, processing, and analyzing data to monitor product status and environmental conditions during transportation. </a:t>
            </a:r>
          </a:p>
          <a:p>
            <a:pPr marL="342900" indent="-342900"/>
            <a:r>
              <a:rPr lang="en-US" sz="2000" b="1" dirty="0">
                <a:solidFill>
                  <a:srgbClr val="181818"/>
                </a:solidFill>
                <a:ea typeface="+mn-lt"/>
                <a:cs typeface="+mn-lt"/>
              </a:rPr>
              <a:t>McDonald’s</a:t>
            </a:r>
            <a:r>
              <a:rPr lang="en-US" sz="1400" dirty="0">
                <a:solidFill>
                  <a:srgbClr val="181818"/>
                </a:solidFill>
                <a:ea typeface="+mn-lt"/>
                <a:cs typeface="+mn-lt"/>
              </a:rPr>
              <a:t> </a:t>
            </a:r>
            <a:r>
              <a:rPr lang="en-US" sz="2000" dirty="0">
                <a:ea typeface="+mn-lt"/>
                <a:cs typeface="+mn-lt"/>
              </a:rPr>
              <a:t> uses Big Data to analyze customer feedback and food preferences which enhances customer experience and sales. 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342900" indent="-342900"/>
            <a:r>
              <a:rPr lang="en-US" sz="2000" b="1" dirty="0">
                <a:solidFill>
                  <a:srgbClr val="374151"/>
                </a:solidFill>
                <a:ea typeface="+mn-lt"/>
                <a:cs typeface="+mn-lt"/>
              </a:rPr>
              <a:t>MyFitnessPal</a:t>
            </a:r>
            <a:r>
              <a:rPr lang="en-US" sz="2000" dirty="0">
                <a:solidFill>
                  <a:srgbClr val="374151"/>
                </a:solidFill>
                <a:ea typeface="+mn-lt"/>
                <a:cs typeface="+mn-lt"/>
              </a:rPr>
              <a:t> uses data science to provide personalized recommendations, track progress, and analyze user behavior to improve its features.</a:t>
            </a:r>
            <a:endParaRPr lang="en-US" sz="2000" b="1" dirty="0">
              <a:ea typeface="+mn-lt"/>
              <a:cs typeface="+mn-lt"/>
            </a:endParaRPr>
          </a:p>
          <a:p>
            <a:pPr marL="342900" indent="-342900"/>
            <a:r>
              <a:rPr lang="en-US" sz="2000" b="1" dirty="0" err="1">
                <a:ea typeface="+mn-lt"/>
                <a:cs typeface="+mn-lt"/>
              </a:rPr>
              <a:t>UberEats</a:t>
            </a:r>
            <a:r>
              <a:rPr lang="en-US" sz="2000" dirty="0">
                <a:ea typeface="+mn-lt"/>
                <a:cs typeface="+mn-lt"/>
              </a:rPr>
              <a:t> employs recommendation algorithms to suggest restaurants and dishes to users. 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Free Images : cloud, architecture, sky, sunlight, window, time ...">
            <a:extLst>
              <a:ext uri="{FF2B5EF4-FFF2-40B4-BE49-F238E27FC236}">
                <a16:creationId xmlns:a16="http://schemas.microsoft.com/office/drawing/2014/main" id="{5D996AE4-AB52-3359-F93A-D7195DF6C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2" r="26535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905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7790C-0417-E86F-5DF5-8781D073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latin typeface="+mn-lt"/>
              </a:rPr>
              <a:t>Day-to-Day of a Data Scientist</a:t>
            </a:r>
            <a:endParaRPr lang="en-US" b="1">
              <a:latin typeface="+mn-lt"/>
              <a:ea typeface="Calibri Light"/>
              <a:cs typeface="Calibri Light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876A6E-9EF6-BC69-9CEB-F32DA989BCE6}"/>
              </a:ext>
            </a:extLst>
          </p:cNvPr>
          <p:cNvGraphicFramePr>
            <a:graphicFrameLocks/>
          </p:cNvGraphicFramePr>
          <p:nvPr/>
        </p:nvGraphicFramePr>
        <p:xfrm>
          <a:off x="953311" y="1673352"/>
          <a:ext cx="10394393" cy="432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29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E7569-71EE-68B8-4EEA-5B121AE3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+mn-lt"/>
              </a:rPr>
              <a:t>Skills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658E-2407-318E-694A-EDF2C1F9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393361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600" dirty="0">
                <a:latin typeface="Calibri"/>
                <a:ea typeface="Calibri"/>
                <a:cs typeface="Arial"/>
              </a:rPr>
              <a:t>Domain Knowledge</a:t>
            </a:r>
            <a:endParaRPr lang="en-US" sz="2600" dirty="0"/>
          </a:p>
          <a:p>
            <a:r>
              <a:rPr lang="en-US" sz="2600" dirty="0"/>
              <a:t>Database Management</a:t>
            </a:r>
            <a:endParaRPr lang="en-US" sz="26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200" dirty="0"/>
              <a:t>SQL</a:t>
            </a:r>
            <a:endParaRPr lang="en-US" sz="22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ETL</a:t>
            </a:r>
            <a:endParaRPr lang="en-US" sz="22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Cloud Services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600" dirty="0">
                <a:ea typeface="Calibri"/>
                <a:cs typeface="Calibri"/>
              </a:rPr>
              <a:t>Model Building</a:t>
            </a:r>
          </a:p>
          <a:p>
            <a:pPr lvl="1"/>
            <a:r>
              <a:rPr lang="en-US" sz="2200" dirty="0"/>
              <a:t>Python/R</a:t>
            </a:r>
            <a:endParaRPr lang="en-US" sz="22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Machine Learning</a:t>
            </a:r>
            <a:endParaRPr lang="en-US" sz="22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Big Data</a:t>
            </a:r>
            <a:endParaRPr lang="en-US" sz="22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Natural Language Processing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600" dirty="0"/>
              <a:t>Data Visualization</a:t>
            </a:r>
            <a:endParaRPr lang="en-US" sz="2600" dirty="0">
              <a:ea typeface="Calibri"/>
              <a:cs typeface="Calibri"/>
            </a:endParaRPr>
          </a:p>
          <a:p>
            <a:pPr lvl="1"/>
            <a:r>
              <a:rPr lang="en-US" sz="2200" dirty="0"/>
              <a:t>Tableau/Power BI</a:t>
            </a:r>
            <a:endParaRPr lang="en-US" sz="2200" dirty="0">
              <a:ea typeface="Calibri"/>
              <a:cs typeface="Calibri"/>
            </a:endParaRPr>
          </a:p>
          <a:p>
            <a:pPr lvl="1"/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2B82299-F0CB-9E20-0C91-7FE6C13F1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9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871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Autonomous Vehicles (1)</Template>
  <TotalTime>1496</TotalTime>
  <Words>609</Words>
  <Application>Microsoft Office PowerPoint</Application>
  <PresentationFormat>Widescreen</PresentationFormat>
  <Paragraphs>95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Impact of Data Science in Food Business Data Science As a Field </vt:lpstr>
      <vt:lpstr>Agenda</vt:lpstr>
      <vt:lpstr>Meet Our Team</vt:lpstr>
      <vt:lpstr>Introduction</vt:lpstr>
      <vt:lpstr>PowerPoint Presentation</vt:lpstr>
      <vt:lpstr>What Goals can Data Science Achieve?</vt:lpstr>
      <vt:lpstr>Organizations</vt:lpstr>
      <vt:lpstr>Day-to-Day of a Data Scientist</vt:lpstr>
      <vt:lpstr>Skills Required</vt:lpstr>
      <vt:lpstr>Courses Offered at CU Boulder</vt:lpstr>
      <vt:lpstr>Analysis: Understanding Food Choices from a Comprehensive Student Survey </vt:lpstr>
      <vt:lpstr>How much do you want to pay for a meal out?</vt:lpstr>
      <vt:lpstr>Place of Residence &amp; How Often do the Students Eat Outside</vt:lpstr>
      <vt:lpstr>Amount Students Willing to Pay &amp; How Often do the Students Eat Outside</vt:lpstr>
      <vt:lpstr>Favourite Cuisines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Food Choices - Insights from a Comprehensive Student Survey</dc:title>
  <dc:creator>Abhishict Pamula</dc:creator>
  <cp:lastModifiedBy>SAI SRINIVASA SUBRAHMANYAM P</cp:lastModifiedBy>
  <cp:revision>31</cp:revision>
  <dcterms:created xsi:type="dcterms:W3CDTF">2023-09-23T20:51:53Z</dcterms:created>
  <dcterms:modified xsi:type="dcterms:W3CDTF">2023-09-30T05:04:44Z</dcterms:modified>
</cp:coreProperties>
</file>